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charts/chart1.xml" ContentType="application/vnd.openxmlformats-officedocument.drawingml.chart+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578"/>
    <a:srgbClr val="AB7E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9" autoAdjust="0"/>
    <p:restoredTop sz="94454" autoAdjust="0"/>
  </p:normalViewPr>
  <p:slideViewPr>
    <p:cSldViewPr>
      <p:cViewPr varScale="1">
        <p:scale>
          <a:sx n="65" d="100"/>
          <a:sy n="65" d="100"/>
        </p:scale>
        <p:origin x="-1452" y="-108"/>
      </p:cViewPr>
      <p:guideLst>
        <p:guide orient="horz" pos="119"/>
        <p:guide orient="horz" pos="1480"/>
        <p:guide orient="horz" pos="1162"/>
        <p:guide pos="5556"/>
        <p:guide pos="2472"/>
        <p:guide pos="249"/>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Livro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pt-PT"/>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3.0642107567254952E-4"/>
          <c:y val="2.8319494433039667E-2"/>
          <c:w val="0.96944444444444522"/>
          <c:h val="0.84725531279971134"/>
        </c:manualLayout>
      </c:layout>
      <c:lineChart>
        <c:grouping val="standard"/>
        <c:varyColors val="0"/>
        <c:ser>
          <c:idx val="0"/>
          <c:order val="0"/>
          <c:marker>
            <c:symbol val="none"/>
          </c:marker>
          <c:dLbls>
            <c:delete val="1"/>
          </c:dLbls>
          <c:cat>
            <c:numRef>
              <c:f>Folha1!$A$1:$A$12</c:f>
              <c:numCache>
                <c:formatCode>General</c:formatCode>
                <c:ptCount val="12"/>
                <c:pt idx="0">
                  <c:v>900</c:v>
                </c:pt>
                <c:pt idx="1">
                  <c:v>1000</c:v>
                </c:pt>
                <c:pt idx="2">
                  <c:v>1100</c:v>
                </c:pt>
                <c:pt idx="3">
                  <c:v>1200</c:v>
                </c:pt>
                <c:pt idx="4">
                  <c:v>1300</c:v>
                </c:pt>
                <c:pt idx="5">
                  <c:v>1400</c:v>
                </c:pt>
                <c:pt idx="6">
                  <c:v>1500</c:v>
                </c:pt>
                <c:pt idx="7">
                  <c:v>1600</c:v>
                </c:pt>
                <c:pt idx="8">
                  <c:v>1700</c:v>
                </c:pt>
                <c:pt idx="9">
                  <c:v>1800</c:v>
                </c:pt>
                <c:pt idx="10">
                  <c:v>1900</c:v>
                </c:pt>
                <c:pt idx="11">
                  <c:v>2000</c:v>
                </c:pt>
              </c:numCache>
            </c:numRef>
          </c:cat>
          <c:val>
            <c:numRef>
              <c:f>Folha1!$B$1:$B$12</c:f>
              <c:numCache>
                <c:formatCode>General</c:formatCode>
                <c:ptCount val="12"/>
                <c:pt idx="0">
                  <c:v>115</c:v>
                </c:pt>
                <c:pt idx="1">
                  <c:v>115</c:v>
                </c:pt>
                <c:pt idx="2">
                  <c:v>115</c:v>
                </c:pt>
                <c:pt idx="3">
                  <c:v>115</c:v>
                </c:pt>
                <c:pt idx="4">
                  <c:v>115</c:v>
                </c:pt>
                <c:pt idx="5">
                  <c:v>115</c:v>
                </c:pt>
                <c:pt idx="6">
                  <c:v>115</c:v>
                </c:pt>
                <c:pt idx="7">
                  <c:v>140</c:v>
                </c:pt>
                <c:pt idx="8">
                  <c:v>172</c:v>
                </c:pt>
                <c:pt idx="9">
                  <c:v>210</c:v>
                </c:pt>
                <c:pt idx="10">
                  <c:v>679</c:v>
                </c:pt>
                <c:pt idx="11">
                  <c:v>6539</c:v>
                </c:pt>
              </c:numCache>
            </c:numRef>
          </c:val>
          <c:smooth val="1"/>
        </c:ser>
        <c:dLbls>
          <c:showLegendKey val="0"/>
          <c:showVal val="1"/>
          <c:showCatName val="0"/>
          <c:showSerName val="0"/>
          <c:showPercent val="0"/>
          <c:showBubbleSize val="0"/>
        </c:dLbls>
        <c:marker val="1"/>
        <c:smooth val="0"/>
        <c:axId val="89205376"/>
        <c:axId val="89252224"/>
      </c:lineChart>
      <c:catAx>
        <c:axId val="89205376"/>
        <c:scaling>
          <c:orientation val="minMax"/>
        </c:scaling>
        <c:delete val="0"/>
        <c:axPos val="b"/>
        <c:numFmt formatCode="General" sourceLinked="1"/>
        <c:majorTickMark val="none"/>
        <c:minorTickMark val="none"/>
        <c:tickLblPos val="nextTo"/>
        <c:crossAx val="89252224"/>
        <c:crosses val="autoZero"/>
        <c:auto val="1"/>
        <c:lblAlgn val="ctr"/>
        <c:lblOffset val="100"/>
        <c:noMultiLvlLbl val="0"/>
      </c:catAx>
      <c:valAx>
        <c:axId val="89252224"/>
        <c:scaling>
          <c:orientation val="minMax"/>
        </c:scaling>
        <c:delete val="1"/>
        <c:axPos val="l"/>
        <c:numFmt formatCode="General" sourceLinked="1"/>
        <c:majorTickMark val="out"/>
        <c:minorTickMark val="none"/>
        <c:tickLblPos val="none"/>
        <c:crossAx val="89205376"/>
        <c:crosses val="autoZero"/>
        <c:crossBetween val="between"/>
      </c:valAx>
    </c:plotArea>
    <c:plotVisOnly val="1"/>
    <c:dispBlanksAs val="gap"/>
    <c:showDLblsOverMax val="0"/>
  </c:chart>
  <c:txPr>
    <a:bodyPr/>
    <a:lstStyle/>
    <a:p>
      <a:pPr>
        <a:defRPr sz="1800"/>
      </a:pPr>
      <a:endParaRPr lang="pt-PT"/>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0.68797</cdr:x>
      <cdr:y>0.07969</cdr:y>
    </cdr:from>
    <cdr:to>
      <cdr:x>0.90847</cdr:x>
      <cdr:y>0.3377</cdr:y>
    </cdr:to>
    <cdr:sp macro="" textlink="">
      <cdr:nvSpPr>
        <cdr:cNvPr id="3" name="CaixaDeTexto 9"/>
        <cdr:cNvSpPr txBox="1"/>
      </cdr:nvSpPr>
      <cdr:spPr>
        <a:xfrm xmlns:a="http://schemas.openxmlformats.org/drawingml/2006/main">
          <a:off x="5796052" y="332716"/>
          <a:ext cx="1857682" cy="1077218"/>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pt-PT"/>
          </a:defPPr>
          <a:lvl1pPr algn="l" rtl="0" fontAlgn="base">
            <a:spcBef>
              <a:spcPct val="20000"/>
            </a:spcBef>
            <a:spcAft>
              <a:spcPct val="0"/>
            </a:spcAft>
            <a:defRPr kern="1200">
              <a:solidFill>
                <a:srgbClr val="FFFFFF"/>
              </a:solidFill>
              <a:latin typeface="AvantGarde Md BT" charset="0"/>
            </a:defRPr>
          </a:lvl1pPr>
          <a:lvl2pPr marL="457200" algn="l" rtl="0" fontAlgn="base">
            <a:spcBef>
              <a:spcPct val="20000"/>
            </a:spcBef>
            <a:spcAft>
              <a:spcPct val="0"/>
            </a:spcAft>
            <a:defRPr kern="1200">
              <a:solidFill>
                <a:srgbClr val="FFFFFF"/>
              </a:solidFill>
              <a:latin typeface="AvantGarde Md BT" charset="0"/>
            </a:defRPr>
          </a:lvl2pPr>
          <a:lvl3pPr marL="914400" algn="l" rtl="0" fontAlgn="base">
            <a:spcBef>
              <a:spcPct val="20000"/>
            </a:spcBef>
            <a:spcAft>
              <a:spcPct val="0"/>
            </a:spcAft>
            <a:defRPr kern="1200">
              <a:solidFill>
                <a:srgbClr val="FFFFFF"/>
              </a:solidFill>
              <a:latin typeface="AvantGarde Md BT" charset="0"/>
            </a:defRPr>
          </a:lvl3pPr>
          <a:lvl4pPr marL="1371600" algn="l" rtl="0" fontAlgn="base">
            <a:spcBef>
              <a:spcPct val="20000"/>
            </a:spcBef>
            <a:spcAft>
              <a:spcPct val="0"/>
            </a:spcAft>
            <a:defRPr kern="1200">
              <a:solidFill>
                <a:srgbClr val="FFFFFF"/>
              </a:solidFill>
              <a:latin typeface="AvantGarde Md BT" charset="0"/>
            </a:defRPr>
          </a:lvl4pPr>
          <a:lvl5pPr marL="1828800" algn="l" rtl="0" fontAlgn="base">
            <a:spcBef>
              <a:spcPct val="20000"/>
            </a:spcBef>
            <a:spcAft>
              <a:spcPct val="0"/>
            </a:spcAft>
            <a:defRPr kern="1200">
              <a:solidFill>
                <a:srgbClr val="FFFFFF"/>
              </a:solidFill>
              <a:latin typeface="AvantGarde Md BT" charset="0"/>
            </a:defRPr>
          </a:lvl5pPr>
          <a:lvl6pPr marL="2286000" algn="l" defTabSz="914400" rtl="0" eaLnBrk="1" latinLnBrk="0" hangingPunct="1">
            <a:defRPr kern="1200">
              <a:solidFill>
                <a:srgbClr val="FFFFFF"/>
              </a:solidFill>
              <a:latin typeface="AvantGarde Md BT" charset="0"/>
            </a:defRPr>
          </a:lvl6pPr>
          <a:lvl7pPr marL="2743200" algn="l" defTabSz="914400" rtl="0" eaLnBrk="1" latinLnBrk="0" hangingPunct="1">
            <a:defRPr kern="1200">
              <a:solidFill>
                <a:srgbClr val="FFFFFF"/>
              </a:solidFill>
              <a:latin typeface="AvantGarde Md BT" charset="0"/>
            </a:defRPr>
          </a:lvl7pPr>
          <a:lvl8pPr marL="3200400" algn="l" defTabSz="914400" rtl="0" eaLnBrk="1" latinLnBrk="0" hangingPunct="1">
            <a:defRPr kern="1200">
              <a:solidFill>
                <a:srgbClr val="FFFFFF"/>
              </a:solidFill>
              <a:latin typeface="AvantGarde Md BT" charset="0"/>
            </a:defRPr>
          </a:lvl8pPr>
          <a:lvl9pPr marL="3657600" algn="l" defTabSz="914400" rtl="0" eaLnBrk="1" latinLnBrk="0" hangingPunct="1">
            <a:defRPr kern="1200">
              <a:solidFill>
                <a:srgbClr val="FFFFFF"/>
              </a:solidFill>
              <a:latin typeface="AvantGarde Md BT" charset="0"/>
            </a:defRPr>
          </a:lvl9pPr>
        </a:lstStyle>
        <a:p xmlns:a="http://schemas.openxmlformats.org/drawingml/2006/main">
          <a:pPr algn="ctr"/>
          <a:r>
            <a:rPr lang="pt-PT" sz="1600" dirty="0" smtClean="0">
              <a:solidFill>
                <a:schemeClr val="tx1"/>
              </a:solidFill>
              <a:latin typeface="+mj-lt"/>
              <a:cs typeface="Trebuchet MS"/>
            </a:rPr>
            <a:t>+ de 1000 %</a:t>
          </a:r>
          <a:br>
            <a:rPr lang="pt-PT" sz="1600" dirty="0" smtClean="0">
              <a:solidFill>
                <a:schemeClr val="tx1"/>
              </a:solidFill>
              <a:latin typeface="+mj-lt"/>
              <a:cs typeface="Trebuchet MS"/>
            </a:rPr>
          </a:br>
          <a:r>
            <a:rPr lang="pt-PT" sz="1600" dirty="0" smtClean="0">
              <a:solidFill>
                <a:schemeClr val="tx1"/>
              </a:solidFill>
              <a:latin typeface="+mj-lt"/>
              <a:cs typeface="Trebuchet MS"/>
            </a:rPr>
            <a:t> de crescimento em pouco </a:t>
          </a:r>
          <a:r>
            <a:rPr lang="pt-PT" sz="1600" dirty="0" smtClean="0">
              <a:solidFill>
                <a:srgbClr val="000000"/>
              </a:solidFill>
              <a:latin typeface="+mj-lt"/>
              <a:cs typeface="Trebuchet MS"/>
            </a:rPr>
            <a:t>mais de 300 anos</a:t>
          </a:r>
          <a:endParaRPr lang="pt-PT" sz="1600" dirty="0">
            <a:solidFill>
              <a:srgbClr val="000000"/>
            </a:solidFill>
            <a:latin typeface="+mj-lt"/>
            <a:cs typeface="Trebuchet MS"/>
          </a:endParaRPr>
        </a:p>
      </cdr:txBody>
    </cdr:sp>
  </cdr:relSizeAnchor>
</c:userShap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sp>
        <p:nvSpPr>
          <p:cNvPr id="6" name="Rectangle 5"/>
          <p:cNvSpPr/>
          <p:nvPr userDrawn="1"/>
        </p:nvSpPr>
        <p:spPr>
          <a:xfrm>
            <a:off x="0" y="0"/>
            <a:ext cx="9144000" cy="1268760"/>
          </a:xfrm>
          <a:prstGeom prst="rect">
            <a:avLst/>
          </a:prstGeom>
          <a:solidFill>
            <a:srgbClr val="005578"/>
          </a:solidFill>
          <a:ln w="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dirty="0"/>
          </a:p>
        </p:txBody>
      </p:sp>
      <p:pic>
        <p:nvPicPr>
          <p:cNvPr id="1026" name="Picture 2" descr="\\psf\Host\00_Clientes\OE\oe-elevadoresEoutr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3065" y="148163"/>
            <a:ext cx="2754016" cy="972434"/>
          </a:xfrm>
          <a:prstGeom prst="rect">
            <a:avLst/>
          </a:prstGeom>
          <a:noFill/>
          <a:extLst>
            <a:ext uri="{909E8E84-426E-40DD-AFC4-6F175D3DCCD1}">
              <a14:hiddenFill xmlns:a14="http://schemas.microsoft.com/office/drawing/2010/main">
                <a:solidFill>
                  <a:srgbClr val="FFFFFF"/>
                </a:solidFill>
              </a14:hiddenFill>
            </a:ext>
          </a:extLst>
        </p:spPr>
      </p:pic>
      <p:sp>
        <p:nvSpPr>
          <p:cNvPr id="12" name="Picture Placeholder 11"/>
          <p:cNvSpPr>
            <a:spLocks noGrp="1"/>
          </p:cNvSpPr>
          <p:nvPr>
            <p:ph type="pic" sz="quarter" idx="10"/>
          </p:nvPr>
        </p:nvSpPr>
        <p:spPr>
          <a:xfrm>
            <a:off x="0" y="1268760"/>
            <a:ext cx="9144000" cy="5589240"/>
          </a:xfrm>
        </p:spPr>
        <p:txBody>
          <a:bodyPr/>
          <a:lstStyle/>
          <a:p>
            <a:endParaRPr lang="pt-PT" dirty="0"/>
          </a:p>
        </p:txBody>
      </p:sp>
      <p:sp>
        <p:nvSpPr>
          <p:cNvPr id="2" name="Title 1"/>
          <p:cNvSpPr>
            <a:spLocks noGrp="1"/>
          </p:cNvSpPr>
          <p:nvPr>
            <p:ph type="ctrTitle"/>
          </p:nvPr>
        </p:nvSpPr>
        <p:spPr>
          <a:xfrm>
            <a:off x="3923606" y="188912"/>
            <a:ext cx="4896544" cy="575791"/>
          </a:xfrm>
        </p:spPr>
        <p:txBody>
          <a:bodyPr lIns="0" tIns="0" rIns="0" bIns="0" anchor="b" anchorCtr="0">
            <a:normAutofit/>
          </a:bodyPr>
          <a:lstStyle>
            <a:lvl1pPr algn="l">
              <a:defRPr sz="2000" b="1" cap="all" baseline="0">
                <a:solidFill>
                  <a:schemeClr val="bg1"/>
                </a:solidFill>
                <a:latin typeface="+mj-lt"/>
              </a:defRPr>
            </a:lvl1pPr>
          </a:lstStyle>
          <a:p>
            <a:r>
              <a:rPr lang="en-US" dirty="0" smtClean="0"/>
              <a:t>Click to edit Master title style</a:t>
            </a:r>
            <a:endParaRPr lang="pt-PT" dirty="0"/>
          </a:p>
        </p:txBody>
      </p:sp>
      <p:sp>
        <p:nvSpPr>
          <p:cNvPr id="3" name="Subtitle 2"/>
          <p:cNvSpPr>
            <a:spLocks noGrp="1"/>
          </p:cNvSpPr>
          <p:nvPr>
            <p:ph type="subTitle" idx="1"/>
          </p:nvPr>
        </p:nvSpPr>
        <p:spPr>
          <a:xfrm>
            <a:off x="3924300" y="800708"/>
            <a:ext cx="4895850" cy="252028"/>
          </a:xfrm>
        </p:spPr>
        <p:txBody>
          <a:bodyPr lIns="0" tIns="0" rIns="0" bIns="0">
            <a:normAutofit/>
          </a:bodyPr>
          <a:lstStyle>
            <a:lvl1pPr marL="0" indent="0" algn="l">
              <a:buNone/>
              <a:defRPr sz="1400" cap="all" baseline="0">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pt-PT" dirty="0"/>
          </a:p>
        </p:txBody>
      </p:sp>
    </p:spTree>
    <p:extLst>
      <p:ext uri="{BB962C8B-B14F-4D97-AF65-F5344CB8AC3E}">
        <p14:creationId xmlns:p14="http://schemas.microsoft.com/office/powerpoint/2010/main" val="70160907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 com tópicos">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0" y="1268760"/>
            <a:ext cx="9144000" cy="5589240"/>
          </a:xfrm>
        </p:spPr>
        <p:txBody>
          <a:bodyPr/>
          <a:lstStyle/>
          <a:p>
            <a:endParaRPr lang="pt-PT" dirty="0"/>
          </a:p>
        </p:txBody>
      </p:sp>
      <p:sp>
        <p:nvSpPr>
          <p:cNvPr id="10" name="Text Placeholder 9"/>
          <p:cNvSpPr>
            <a:spLocks noGrp="1"/>
          </p:cNvSpPr>
          <p:nvPr>
            <p:ph type="body" sz="quarter" idx="11"/>
          </p:nvPr>
        </p:nvSpPr>
        <p:spPr>
          <a:xfrm>
            <a:off x="3924300" y="2133600"/>
            <a:ext cx="5219700" cy="697829"/>
          </a:xfrm>
          <a:solidFill>
            <a:schemeClr val="bg1"/>
          </a:solidFill>
        </p:spPr>
        <p:txBody>
          <a:bodyPr lIns="216000" tIns="216000" rIns="216000" bIns="216000">
            <a:spAutoFit/>
          </a:bodyPr>
          <a:lstStyle>
            <a:lvl1pPr marL="0" indent="0">
              <a:buNone/>
              <a:defRPr sz="1700" b="1" i="0" cap="all" baseline="0">
                <a:solidFill>
                  <a:srgbClr val="005578"/>
                </a:solidFill>
                <a:latin typeface="+mj-lt"/>
              </a:defRPr>
            </a:lvl1pPr>
          </a:lstStyle>
          <a:p>
            <a:pPr lvl="0"/>
            <a:r>
              <a:rPr lang="en-US" dirty="0" smtClean="0"/>
              <a:t>Click to edit Master text styles</a:t>
            </a:r>
          </a:p>
        </p:txBody>
      </p:sp>
      <p:sp>
        <p:nvSpPr>
          <p:cNvPr id="9" name="Rectangle 8"/>
          <p:cNvSpPr/>
          <p:nvPr userDrawn="1"/>
        </p:nvSpPr>
        <p:spPr>
          <a:xfrm>
            <a:off x="0" y="0"/>
            <a:ext cx="9144000" cy="1268760"/>
          </a:xfrm>
          <a:prstGeom prst="rect">
            <a:avLst/>
          </a:prstGeom>
          <a:solidFill>
            <a:srgbClr val="005578"/>
          </a:solidFill>
          <a:ln w="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dirty="0"/>
          </a:p>
        </p:txBody>
      </p:sp>
      <p:pic>
        <p:nvPicPr>
          <p:cNvPr id="13" name="Picture 2" descr="\\psf\Host\00_Clientes\OE\oe-elevadoresEoutr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3065" y="148163"/>
            <a:ext cx="2754016" cy="972434"/>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p:cNvSpPr>
            <a:spLocks noGrp="1"/>
          </p:cNvSpPr>
          <p:nvPr>
            <p:ph type="ctrTitle"/>
          </p:nvPr>
        </p:nvSpPr>
        <p:spPr>
          <a:xfrm>
            <a:off x="3923606" y="188912"/>
            <a:ext cx="4896544" cy="575791"/>
          </a:xfrm>
        </p:spPr>
        <p:txBody>
          <a:bodyPr lIns="0" tIns="0" rIns="0" bIns="0" anchor="b" anchorCtr="0">
            <a:normAutofit/>
          </a:bodyPr>
          <a:lstStyle>
            <a:lvl1pPr algn="l">
              <a:defRPr sz="2000" b="1" cap="all" baseline="0">
                <a:solidFill>
                  <a:schemeClr val="bg1"/>
                </a:solidFill>
                <a:latin typeface="+mj-lt"/>
              </a:defRPr>
            </a:lvl1pPr>
          </a:lstStyle>
          <a:p>
            <a:r>
              <a:rPr lang="en-US" dirty="0" smtClean="0"/>
              <a:t>Click to edit Master title style</a:t>
            </a:r>
            <a:endParaRPr lang="pt-PT" dirty="0"/>
          </a:p>
        </p:txBody>
      </p:sp>
      <p:sp>
        <p:nvSpPr>
          <p:cNvPr id="15" name="Subtitle 2"/>
          <p:cNvSpPr>
            <a:spLocks noGrp="1"/>
          </p:cNvSpPr>
          <p:nvPr>
            <p:ph type="subTitle" idx="1"/>
          </p:nvPr>
        </p:nvSpPr>
        <p:spPr>
          <a:xfrm>
            <a:off x="3924300" y="800708"/>
            <a:ext cx="4895850" cy="252028"/>
          </a:xfrm>
        </p:spPr>
        <p:txBody>
          <a:bodyPr lIns="0" tIns="0" rIns="0" bIns="0">
            <a:normAutofit/>
          </a:bodyPr>
          <a:lstStyle>
            <a:lvl1pPr marL="0" indent="0" algn="l">
              <a:buNone/>
              <a:defRPr sz="1400" cap="all" baseline="0">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pt-PT" dirty="0"/>
          </a:p>
        </p:txBody>
      </p:sp>
    </p:spTree>
    <p:extLst>
      <p:ext uri="{BB962C8B-B14F-4D97-AF65-F5344CB8AC3E}">
        <p14:creationId xmlns:p14="http://schemas.microsoft.com/office/powerpoint/2010/main" val="2989388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Coluna texto com foto">
    <p:spTree>
      <p:nvGrpSpPr>
        <p:cNvPr id="1" name=""/>
        <p:cNvGrpSpPr/>
        <p:nvPr/>
      </p:nvGrpSpPr>
      <p:grpSpPr>
        <a:xfrm>
          <a:off x="0" y="0"/>
          <a:ext cx="0" cy="0"/>
          <a:chOff x="0" y="0"/>
          <a:chExt cx="0" cy="0"/>
        </a:xfrm>
      </p:grpSpPr>
      <p:sp>
        <p:nvSpPr>
          <p:cNvPr id="16" name="Text Placeholder 15"/>
          <p:cNvSpPr>
            <a:spLocks noGrp="1"/>
          </p:cNvSpPr>
          <p:nvPr>
            <p:ph type="body" sz="quarter" idx="13" hasCustomPrompt="1"/>
          </p:nvPr>
        </p:nvSpPr>
        <p:spPr>
          <a:xfrm>
            <a:off x="3924300" y="1674000"/>
            <a:ext cx="4895850" cy="216000"/>
          </a:xfrm>
        </p:spPr>
        <p:txBody>
          <a:bodyPr lIns="0" tIns="0" rIns="0" bIns="0" anchor="t" anchorCtr="0">
            <a:noAutofit/>
          </a:bodyPr>
          <a:lstStyle>
            <a:lvl1pPr marL="0" indent="0">
              <a:buNone/>
              <a:defRPr sz="1200" b="1" cap="all" baseline="0">
                <a:latin typeface="+mj-lt"/>
              </a:defRPr>
            </a:lvl1pPr>
            <a:lvl2pPr>
              <a:defRPr sz="1400" b="1">
                <a:latin typeface="+mj-lt"/>
              </a:defRPr>
            </a:lvl2pPr>
            <a:lvl3pPr>
              <a:defRPr sz="1400" b="1">
                <a:latin typeface="+mj-lt"/>
              </a:defRPr>
            </a:lvl3pPr>
            <a:lvl4pPr>
              <a:defRPr sz="1400" b="1">
                <a:latin typeface="+mj-lt"/>
              </a:defRPr>
            </a:lvl4pPr>
            <a:lvl5pPr>
              <a:defRPr sz="1400" b="1">
                <a:latin typeface="+mj-lt"/>
              </a:defRPr>
            </a:lvl5pPr>
          </a:lstStyle>
          <a:p>
            <a:pPr lvl="0"/>
            <a:r>
              <a:rPr lang="en-US" dirty="0" smtClean="0"/>
              <a:t>Click to edit subtitle text styles</a:t>
            </a:r>
          </a:p>
        </p:txBody>
      </p:sp>
      <p:cxnSp>
        <p:nvCxnSpPr>
          <p:cNvPr id="10" name="Straight Connector 9"/>
          <p:cNvCxnSpPr/>
          <p:nvPr userDrawn="1"/>
        </p:nvCxnSpPr>
        <p:spPr>
          <a:xfrm>
            <a:off x="377825" y="2060848"/>
            <a:ext cx="8382000" cy="0"/>
          </a:xfrm>
          <a:prstGeom prst="line">
            <a:avLst/>
          </a:prstGeom>
          <a:ln w="6350" cap="flat" cmpd="sng" algn="ctr">
            <a:solidFill>
              <a:schemeClr val="tx1">
                <a:lumMod val="50000"/>
                <a:lumOff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p:cNvSpPr>
          <p:nvPr>
            <p:ph type="body" sz="quarter" idx="10"/>
          </p:nvPr>
        </p:nvSpPr>
        <p:spPr>
          <a:xfrm>
            <a:off x="3924300" y="2349500"/>
            <a:ext cx="4895850" cy="215444"/>
          </a:xfrm>
        </p:spPr>
        <p:txBody>
          <a:bodyPr lIns="0" tIns="0" rIns="0" bIns="0">
            <a:spAutoFit/>
          </a:bodyPr>
          <a:lstStyle>
            <a:lvl1pPr marL="0" indent="0" defTabSz="216000">
              <a:lnSpc>
                <a:spcPct val="100000"/>
              </a:lnSpc>
              <a:spcBef>
                <a:spcPts val="0"/>
              </a:spcBef>
              <a:spcAft>
                <a:spcPts val="0"/>
              </a:spcAft>
              <a:buNone/>
              <a:defRPr sz="1400" b="0" i="0" baseline="0">
                <a:latin typeface="+mn-lt"/>
              </a:defRPr>
            </a:lvl1pPr>
            <a:lvl2pPr>
              <a:buNone/>
              <a:defRPr sz="1400">
                <a:latin typeface="Georgia" pitchFamily="18" charset="0"/>
              </a:defRPr>
            </a:lvl2pPr>
          </a:lstStyle>
          <a:p>
            <a:pPr lvl="0"/>
            <a:r>
              <a:rPr lang="en-US" dirty="0" smtClean="0"/>
              <a:t>Click to edit Master text styles</a:t>
            </a:r>
          </a:p>
        </p:txBody>
      </p:sp>
      <p:sp>
        <p:nvSpPr>
          <p:cNvPr id="21" name="Picture Placeholder 20"/>
          <p:cNvSpPr>
            <a:spLocks noGrp="1"/>
          </p:cNvSpPr>
          <p:nvPr>
            <p:ph type="pic" sz="quarter" idx="11"/>
          </p:nvPr>
        </p:nvSpPr>
        <p:spPr>
          <a:xfrm>
            <a:off x="395288" y="2349500"/>
            <a:ext cx="3240608" cy="4175844"/>
          </a:xfrm>
        </p:spPr>
        <p:txBody>
          <a:bodyPr/>
          <a:lstStyle/>
          <a:p>
            <a:endParaRPr lang="pt-PT" dirty="0"/>
          </a:p>
        </p:txBody>
      </p:sp>
      <p:sp>
        <p:nvSpPr>
          <p:cNvPr id="12" name="Text Placeholder 11"/>
          <p:cNvSpPr>
            <a:spLocks noGrp="1"/>
          </p:cNvSpPr>
          <p:nvPr>
            <p:ph type="body" sz="quarter" idx="12" hasCustomPrompt="1"/>
          </p:nvPr>
        </p:nvSpPr>
        <p:spPr>
          <a:xfrm>
            <a:off x="3924300" y="1268760"/>
            <a:ext cx="4895849" cy="360040"/>
          </a:xfrm>
        </p:spPr>
        <p:txBody>
          <a:bodyPr lIns="0" tIns="0" rIns="0" bIns="0" anchor="b" anchorCtr="0">
            <a:noAutofit/>
          </a:bodyPr>
          <a:lstStyle>
            <a:lvl1pPr marL="0" indent="0">
              <a:buNone/>
              <a:defRPr sz="1700" b="1" cap="all" baseline="0">
                <a:latin typeface="+mj-lt"/>
              </a:defRPr>
            </a:lvl1pPr>
          </a:lstStyle>
          <a:p>
            <a:pPr lvl="0"/>
            <a:r>
              <a:rPr lang="en-US" dirty="0" smtClean="0"/>
              <a:t>Click to edit text styles</a:t>
            </a:r>
          </a:p>
        </p:txBody>
      </p:sp>
      <p:sp>
        <p:nvSpPr>
          <p:cNvPr id="27" name="Rectangle 26"/>
          <p:cNvSpPr/>
          <p:nvPr userDrawn="1"/>
        </p:nvSpPr>
        <p:spPr>
          <a:xfrm>
            <a:off x="0" y="0"/>
            <a:ext cx="9144000" cy="1268760"/>
          </a:xfrm>
          <a:prstGeom prst="rect">
            <a:avLst/>
          </a:prstGeom>
          <a:solidFill>
            <a:srgbClr val="005578"/>
          </a:solidFill>
          <a:ln w="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dirty="0"/>
          </a:p>
        </p:txBody>
      </p:sp>
      <p:pic>
        <p:nvPicPr>
          <p:cNvPr id="28" name="Picture 2" descr="\\psf\Host\00_Clientes\OE\oe-elevadoresEoutr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3065" y="148163"/>
            <a:ext cx="2754016" cy="972434"/>
          </a:xfrm>
          <a:prstGeom prst="rect">
            <a:avLst/>
          </a:prstGeom>
          <a:noFill/>
          <a:extLst>
            <a:ext uri="{909E8E84-426E-40DD-AFC4-6F175D3DCCD1}">
              <a14:hiddenFill xmlns:a14="http://schemas.microsoft.com/office/drawing/2010/main">
                <a:solidFill>
                  <a:srgbClr val="FFFFFF"/>
                </a:solidFill>
              </a14:hiddenFill>
            </a:ext>
          </a:extLst>
        </p:spPr>
      </p:pic>
      <p:sp>
        <p:nvSpPr>
          <p:cNvPr id="29" name="Title 1"/>
          <p:cNvSpPr>
            <a:spLocks noGrp="1"/>
          </p:cNvSpPr>
          <p:nvPr>
            <p:ph type="ctrTitle"/>
          </p:nvPr>
        </p:nvSpPr>
        <p:spPr>
          <a:xfrm>
            <a:off x="3923606" y="188912"/>
            <a:ext cx="4896544" cy="575791"/>
          </a:xfrm>
        </p:spPr>
        <p:txBody>
          <a:bodyPr lIns="0" tIns="0" rIns="0" bIns="0" anchor="b" anchorCtr="0">
            <a:normAutofit/>
          </a:bodyPr>
          <a:lstStyle>
            <a:lvl1pPr algn="l">
              <a:defRPr sz="2000" b="1" cap="all" baseline="0">
                <a:solidFill>
                  <a:schemeClr val="bg1"/>
                </a:solidFill>
                <a:latin typeface="+mj-lt"/>
              </a:defRPr>
            </a:lvl1pPr>
          </a:lstStyle>
          <a:p>
            <a:r>
              <a:rPr lang="en-US" dirty="0" smtClean="0"/>
              <a:t>Click to edit Master title style</a:t>
            </a:r>
            <a:endParaRPr lang="pt-PT" dirty="0"/>
          </a:p>
        </p:txBody>
      </p:sp>
      <p:sp>
        <p:nvSpPr>
          <p:cNvPr id="30" name="Subtitle 2"/>
          <p:cNvSpPr>
            <a:spLocks noGrp="1"/>
          </p:cNvSpPr>
          <p:nvPr>
            <p:ph type="subTitle" idx="1"/>
          </p:nvPr>
        </p:nvSpPr>
        <p:spPr>
          <a:xfrm>
            <a:off x="3924300" y="800708"/>
            <a:ext cx="4895850" cy="252028"/>
          </a:xfrm>
        </p:spPr>
        <p:txBody>
          <a:bodyPr lIns="0" tIns="0" rIns="0" bIns="0">
            <a:normAutofit/>
          </a:bodyPr>
          <a:lstStyle>
            <a:lvl1pPr marL="0" indent="0" algn="l">
              <a:buNone/>
              <a:defRPr sz="1400" cap="all" baseline="0">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pt-PT" dirty="0"/>
          </a:p>
        </p:txBody>
      </p:sp>
    </p:spTree>
    <p:extLst>
      <p:ext uri="{BB962C8B-B14F-4D97-AF65-F5344CB8AC3E}">
        <p14:creationId xmlns:p14="http://schemas.microsoft.com/office/powerpoint/2010/main" val="90244889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o 2 colunas">
    <p:spTree>
      <p:nvGrpSpPr>
        <p:cNvPr id="1" name=""/>
        <p:cNvGrpSpPr/>
        <p:nvPr/>
      </p:nvGrpSpPr>
      <p:grpSpPr>
        <a:xfrm>
          <a:off x="0" y="0"/>
          <a:ext cx="0" cy="0"/>
          <a:chOff x="0" y="0"/>
          <a:chExt cx="0" cy="0"/>
        </a:xfrm>
      </p:grpSpPr>
      <p:cxnSp>
        <p:nvCxnSpPr>
          <p:cNvPr id="10" name="Straight Connector 9"/>
          <p:cNvCxnSpPr/>
          <p:nvPr userDrawn="1"/>
        </p:nvCxnSpPr>
        <p:spPr>
          <a:xfrm>
            <a:off x="377825" y="2060848"/>
            <a:ext cx="8382000" cy="0"/>
          </a:xfrm>
          <a:prstGeom prst="line">
            <a:avLst/>
          </a:prstGeom>
          <a:ln w="6350" cap="flat" cmpd="sng" algn="ctr">
            <a:solidFill>
              <a:schemeClr val="tx1">
                <a:lumMod val="50000"/>
                <a:lumOff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p:cNvSpPr>
          <p:nvPr>
            <p:ph type="body" sz="quarter" idx="10"/>
          </p:nvPr>
        </p:nvSpPr>
        <p:spPr>
          <a:xfrm>
            <a:off x="395288" y="2349500"/>
            <a:ext cx="8424862" cy="215444"/>
          </a:xfrm>
        </p:spPr>
        <p:txBody>
          <a:bodyPr lIns="0" tIns="0" rIns="0" bIns="0" numCol="2" spcCol="216000">
            <a:spAutoFit/>
          </a:bodyPr>
          <a:lstStyle>
            <a:lvl1pPr marL="0" indent="0" defTabSz="216000">
              <a:lnSpc>
                <a:spcPct val="100000"/>
              </a:lnSpc>
              <a:spcBef>
                <a:spcPts val="0"/>
              </a:spcBef>
              <a:spcAft>
                <a:spcPts val="0"/>
              </a:spcAft>
              <a:buNone/>
              <a:defRPr sz="1400" b="0" i="0" baseline="0">
                <a:latin typeface="+mj-lt"/>
              </a:defRPr>
            </a:lvl1pPr>
            <a:lvl2pPr>
              <a:buNone/>
              <a:defRPr sz="1400">
                <a:latin typeface="Georgia" pitchFamily="18" charset="0"/>
              </a:defRPr>
            </a:lvl2pPr>
          </a:lstStyle>
          <a:p>
            <a:pPr lvl="0"/>
            <a:r>
              <a:rPr lang="en-US" dirty="0" smtClean="0"/>
              <a:t>Click to edit Master text styles</a:t>
            </a:r>
          </a:p>
        </p:txBody>
      </p:sp>
      <p:sp>
        <p:nvSpPr>
          <p:cNvPr id="13" name="Text Placeholder 15"/>
          <p:cNvSpPr>
            <a:spLocks noGrp="1"/>
          </p:cNvSpPr>
          <p:nvPr>
            <p:ph type="body" sz="quarter" idx="13" hasCustomPrompt="1"/>
          </p:nvPr>
        </p:nvSpPr>
        <p:spPr>
          <a:xfrm>
            <a:off x="3924300" y="1674000"/>
            <a:ext cx="4895850" cy="216000"/>
          </a:xfrm>
        </p:spPr>
        <p:txBody>
          <a:bodyPr lIns="0" tIns="0" rIns="0" bIns="0" anchor="t" anchorCtr="0">
            <a:noAutofit/>
          </a:bodyPr>
          <a:lstStyle>
            <a:lvl1pPr marL="0" indent="0">
              <a:buNone/>
              <a:defRPr sz="1200" b="1" cap="all" baseline="0">
                <a:latin typeface="+mj-lt"/>
              </a:defRPr>
            </a:lvl1pPr>
            <a:lvl2pPr>
              <a:defRPr sz="1400" b="1">
                <a:latin typeface="+mj-lt"/>
              </a:defRPr>
            </a:lvl2pPr>
            <a:lvl3pPr>
              <a:defRPr sz="1400" b="1">
                <a:latin typeface="+mj-lt"/>
              </a:defRPr>
            </a:lvl3pPr>
            <a:lvl4pPr>
              <a:defRPr sz="1400" b="1">
                <a:latin typeface="+mj-lt"/>
              </a:defRPr>
            </a:lvl4pPr>
            <a:lvl5pPr>
              <a:defRPr sz="1400" b="1">
                <a:latin typeface="+mj-lt"/>
              </a:defRPr>
            </a:lvl5pPr>
          </a:lstStyle>
          <a:p>
            <a:pPr lvl="0"/>
            <a:r>
              <a:rPr lang="en-US" dirty="0" smtClean="0"/>
              <a:t>Click to edit subtitle text styles</a:t>
            </a:r>
          </a:p>
        </p:txBody>
      </p:sp>
      <p:sp>
        <p:nvSpPr>
          <p:cNvPr id="16" name="Text Placeholder 11"/>
          <p:cNvSpPr>
            <a:spLocks noGrp="1"/>
          </p:cNvSpPr>
          <p:nvPr>
            <p:ph type="body" sz="quarter" idx="12" hasCustomPrompt="1"/>
          </p:nvPr>
        </p:nvSpPr>
        <p:spPr>
          <a:xfrm>
            <a:off x="3924300" y="1268760"/>
            <a:ext cx="4895849" cy="360040"/>
          </a:xfrm>
        </p:spPr>
        <p:txBody>
          <a:bodyPr lIns="0" tIns="0" rIns="0" bIns="0" anchor="b" anchorCtr="0">
            <a:noAutofit/>
          </a:bodyPr>
          <a:lstStyle>
            <a:lvl1pPr marL="0" indent="0">
              <a:buNone/>
              <a:defRPr sz="1700" b="1" cap="all" baseline="0">
                <a:latin typeface="+mj-lt"/>
              </a:defRPr>
            </a:lvl1pPr>
          </a:lstStyle>
          <a:p>
            <a:pPr lvl="0"/>
            <a:r>
              <a:rPr lang="en-US" dirty="0" smtClean="0"/>
              <a:t>Click to edit text styles</a:t>
            </a:r>
          </a:p>
        </p:txBody>
      </p:sp>
      <p:sp>
        <p:nvSpPr>
          <p:cNvPr id="11" name="Rectangle 10"/>
          <p:cNvSpPr/>
          <p:nvPr userDrawn="1"/>
        </p:nvSpPr>
        <p:spPr>
          <a:xfrm>
            <a:off x="0" y="0"/>
            <a:ext cx="9144000" cy="1268760"/>
          </a:xfrm>
          <a:prstGeom prst="rect">
            <a:avLst/>
          </a:prstGeom>
          <a:solidFill>
            <a:srgbClr val="005578"/>
          </a:solidFill>
          <a:ln w="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dirty="0"/>
          </a:p>
        </p:txBody>
      </p:sp>
      <p:pic>
        <p:nvPicPr>
          <p:cNvPr id="12" name="Picture 2" descr="\\psf\Host\00_Clientes\OE\oe-elevadoresEoutr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3065" y="148163"/>
            <a:ext cx="2754016" cy="972434"/>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p:cNvSpPr>
            <a:spLocks noGrp="1"/>
          </p:cNvSpPr>
          <p:nvPr>
            <p:ph type="ctrTitle"/>
          </p:nvPr>
        </p:nvSpPr>
        <p:spPr>
          <a:xfrm>
            <a:off x="3923606" y="188912"/>
            <a:ext cx="4896544" cy="575791"/>
          </a:xfrm>
        </p:spPr>
        <p:txBody>
          <a:bodyPr lIns="0" tIns="0" rIns="0" bIns="0" anchor="b" anchorCtr="0">
            <a:normAutofit/>
          </a:bodyPr>
          <a:lstStyle>
            <a:lvl1pPr algn="l">
              <a:defRPr sz="2000" b="1" cap="all" baseline="0">
                <a:solidFill>
                  <a:schemeClr val="bg1"/>
                </a:solidFill>
                <a:latin typeface="+mj-lt"/>
              </a:defRPr>
            </a:lvl1pPr>
          </a:lstStyle>
          <a:p>
            <a:r>
              <a:rPr lang="en-US" dirty="0" smtClean="0"/>
              <a:t>Click to edit Master title style</a:t>
            </a:r>
            <a:endParaRPr lang="pt-PT" dirty="0"/>
          </a:p>
        </p:txBody>
      </p:sp>
      <p:sp>
        <p:nvSpPr>
          <p:cNvPr id="15" name="Subtitle 2"/>
          <p:cNvSpPr>
            <a:spLocks noGrp="1"/>
          </p:cNvSpPr>
          <p:nvPr>
            <p:ph type="subTitle" idx="1"/>
          </p:nvPr>
        </p:nvSpPr>
        <p:spPr>
          <a:xfrm>
            <a:off x="3924300" y="800708"/>
            <a:ext cx="4895850" cy="252028"/>
          </a:xfrm>
        </p:spPr>
        <p:txBody>
          <a:bodyPr lIns="0" tIns="0" rIns="0" bIns="0">
            <a:normAutofit/>
          </a:bodyPr>
          <a:lstStyle>
            <a:lvl1pPr marL="0" indent="0" algn="l">
              <a:buNone/>
              <a:defRPr sz="1400" cap="all" baseline="0">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pt-PT" dirty="0"/>
          </a:p>
        </p:txBody>
      </p:sp>
    </p:spTree>
    <p:extLst>
      <p:ext uri="{BB962C8B-B14F-4D97-AF65-F5344CB8AC3E}">
        <p14:creationId xmlns:p14="http://schemas.microsoft.com/office/powerpoint/2010/main" val="28675246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o 3 colunas">
    <p:spTree>
      <p:nvGrpSpPr>
        <p:cNvPr id="1" name=""/>
        <p:cNvGrpSpPr/>
        <p:nvPr/>
      </p:nvGrpSpPr>
      <p:grpSpPr>
        <a:xfrm>
          <a:off x="0" y="0"/>
          <a:ext cx="0" cy="0"/>
          <a:chOff x="0" y="0"/>
          <a:chExt cx="0" cy="0"/>
        </a:xfrm>
      </p:grpSpPr>
      <p:cxnSp>
        <p:nvCxnSpPr>
          <p:cNvPr id="10" name="Straight Connector 9"/>
          <p:cNvCxnSpPr/>
          <p:nvPr userDrawn="1"/>
        </p:nvCxnSpPr>
        <p:spPr>
          <a:xfrm>
            <a:off x="377825" y="2060848"/>
            <a:ext cx="8382000" cy="0"/>
          </a:xfrm>
          <a:prstGeom prst="line">
            <a:avLst/>
          </a:prstGeom>
          <a:ln w="6350" cap="flat" cmpd="sng" algn="ctr">
            <a:solidFill>
              <a:schemeClr val="tx1">
                <a:lumMod val="50000"/>
                <a:lumOff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p:cNvSpPr>
          <p:nvPr>
            <p:ph type="body" sz="quarter" idx="10"/>
          </p:nvPr>
        </p:nvSpPr>
        <p:spPr>
          <a:xfrm>
            <a:off x="395288" y="2349500"/>
            <a:ext cx="8424862" cy="215444"/>
          </a:xfrm>
        </p:spPr>
        <p:txBody>
          <a:bodyPr lIns="0" tIns="0" rIns="0" bIns="0" numCol="3" spcCol="216000">
            <a:spAutoFit/>
          </a:bodyPr>
          <a:lstStyle>
            <a:lvl1pPr marL="0" indent="0" defTabSz="216000">
              <a:lnSpc>
                <a:spcPct val="100000"/>
              </a:lnSpc>
              <a:spcBef>
                <a:spcPts val="0"/>
              </a:spcBef>
              <a:spcAft>
                <a:spcPts val="0"/>
              </a:spcAft>
              <a:buNone/>
              <a:defRPr sz="1400" b="0" i="0" baseline="0">
                <a:latin typeface="+mn-lt"/>
              </a:defRPr>
            </a:lvl1pPr>
            <a:lvl2pPr>
              <a:buNone/>
              <a:defRPr sz="1400">
                <a:latin typeface="Georgia" pitchFamily="18" charset="0"/>
              </a:defRPr>
            </a:lvl2pPr>
          </a:lstStyle>
          <a:p>
            <a:pPr lvl="0"/>
            <a:r>
              <a:rPr lang="en-US" dirty="0" smtClean="0"/>
              <a:t>Click to edit Master text styles</a:t>
            </a:r>
          </a:p>
        </p:txBody>
      </p:sp>
      <p:sp>
        <p:nvSpPr>
          <p:cNvPr id="13" name="Text Placeholder 15"/>
          <p:cNvSpPr>
            <a:spLocks noGrp="1"/>
          </p:cNvSpPr>
          <p:nvPr>
            <p:ph type="body" sz="quarter" idx="13" hasCustomPrompt="1"/>
          </p:nvPr>
        </p:nvSpPr>
        <p:spPr>
          <a:xfrm>
            <a:off x="3924300" y="1674000"/>
            <a:ext cx="4895850" cy="216000"/>
          </a:xfrm>
        </p:spPr>
        <p:txBody>
          <a:bodyPr lIns="0" tIns="0" rIns="0" bIns="0" anchor="t" anchorCtr="0">
            <a:noAutofit/>
          </a:bodyPr>
          <a:lstStyle>
            <a:lvl1pPr marL="0" indent="0">
              <a:buNone/>
              <a:defRPr sz="1200" b="1" cap="all" baseline="0">
                <a:latin typeface="+mj-lt"/>
              </a:defRPr>
            </a:lvl1pPr>
            <a:lvl2pPr>
              <a:defRPr sz="1400" b="1">
                <a:latin typeface="+mj-lt"/>
              </a:defRPr>
            </a:lvl2pPr>
            <a:lvl3pPr>
              <a:defRPr sz="1400" b="1">
                <a:latin typeface="+mj-lt"/>
              </a:defRPr>
            </a:lvl3pPr>
            <a:lvl4pPr>
              <a:defRPr sz="1400" b="1">
                <a:latin typeface="+mj-lt"/>
              </a:defRPr>
            </a:lvl4pPr>
            <a:lvl5pPr>
              <a:defRPr sz="1400" b="1">
                <a:latin typeface="+mj-lt"/>
              </a:defRPr>
            </a:lvl5pPr>
          </a:lstStyle>
          <a:p>
            <a:pPr lvl="0"/>
            <a:r>
              <a:rPr lang="en-US" dirty="0" smtClean="0"/>
              <a:t>Click to edit subtitle text styles</a:t>
            </a:r>
          </a:p>
        </p:txBody>
      </p:sp>
      <p:sp>
        <p:nvSpPr>
          <p:cNvPr id="16" name="Text Placeholder 11"/>
          <p:cNvSpPr>
            <a:spLocks noGrp="1"/>
          </p:cNvSpPr>
          <p:nvPr>
            <p:ph type="body" sz="quarter" idx="12" hasCustomPrompt="1"/>
          </p:nvPr>
        </p:nvSpPr>
        <p:spPr>
          <a:xfrm>
            <a:off x="3924300" y="1268760"/>
            <a:ext cx="4895849" cy="360040"/>
          </a:xfrm>
        </p:spPr>
        <p:txBody>
          <a:bodyPr lIns="0" tIns="0" rIns="0" bIns="0" anchor="b" anchorCtr="0">
            <a:noAutofit/>
          </a:bodyPr>
          <a:lstStyle>
            <a:lvl1pPr marL="0" indent="0">
              <a:buNone/>
              <a:defRPr sz="1700" b="1" cap="all" baseline="0">
                <a:latin typeface="+mj-lt"/>
              </a:defRPr>
            </a:lvl1pPr>
          </a:lstStyle>
          <a:p>
            <a:pPr lvl="0"/>
            <a:r>
              <a:rPr lang="en-US" dirty="0" smtClean="0"/>
              <a:t>Click to edit text styles</a:t>
            </a:r>
          </a:p>
        </p:txBody>
      </p:sp>
      <p:sp>
        <p:nvSpPr>
          <p:cNvPr id="11" name="Rectangle 10"/>
          <p:cNvSpPr/>
          <p:nvPr userDrawn="1"/>
        </p:nvSpPr>
        <p:spPr>
          <a:xfrm>
            <a:off x="0" y="0"/>
            <a:ext cx="9144000" cy="1268760"/>
          </a:xfrm>
          <a:prstGeom prst="rect">
            <a:avLst/>
          </a:prstGeom>
          <a:solidFill>
            <a:srgbClr val="005578"/>
          </a:solidFill>
          <a:ln w="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dirty="0"/>
          </a:p>
        </p:txBody>
      </p:sp>
      <p:pic>
        <p:nvPicPr>
          <p:cNvPr id="12" name="Picture 2" descr="\\psf\Host\00_Clientes\OE\oe-elevadoresEoutr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3065" y="148163"/>
            <a:ext cx="2754016" cy="972434"/>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p:cNvSpPr>
            <a:spLocks noGrp="1"/>
          </p:cNvSpPr>
          <p:nvPr>
            <p:ph type="ctrTitle"/>
          </p:nvPr>
        </p:nvSpPr>
        <p:spPr>
          <a:xfrm>
            <a:off x="3923606" y="188912"/>
            <a:ext cx="4896544" cy="575791"/>
          </a:xfrm>
        </p:spPr>
        <p:txBody>
          <a:bodyPr lIns="0" tIns="0" rIns="0" bIns="0" anchor="b" anchorCtr="0">
            <a:normAutofit/>
          </a:bodyPr>
          <a:lstStyle>
            <a:lvl1pPr algn="l">
              <a:defRPr sz="2000" b="1" cap="all" baseline="0">
                <a:solidFill>
                  <a:schemeClr val="bg1"/>
                </a:solidFill>
                <a:latin typeface="+mj-lt"/>
              </a:defRPr>
            </a:lvl1pPr>
          </a:lstStyle>
          <a:p>
            <a:r>
              <a:rPr lang="en-US" dirty="0" smtClean="0"/>
              <a:t>Click to edit Master title style</a:t>
            </a:r>
            <a:endParaRPr lang="pt-PT" dirty="0"/>
          </a:p>
        </p:txBody>
      </p:sp>
      <p:sp>
        <p:nvSpPr>
          <p:cNvPr id="15" name="Subtitle 2"/>
          <p:cNvSpPr>
            <a:spLocks noGrp="1"/>
          </p:cNvSpPr>
          <p:nvPr>
            <p:ph type="subTitle" idx="1"/>
          </p:nvPr>
        </p:nvSpPr>
        <p:spPr>
          <a:xfrm>
            <a:off x="3924300" y="800708"/>
            <a:ext cx="4895850" cy="252028"/>
          </a:xfrm>
        </p:spPr>
        <p:txBody>
          <a:bodyPr lIns="0" tIns="0" rIns="0" bIns="0">
            <a:normAutofit/>
          </a:bodyPr>
          <a:lstStyle>
            <a:lvl1pPr marL="0" indent="0" algn="l">
              <a:buNone/>
              <a:defRPr sz="1400" cap="all" baseline="0">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pt-PT" dirty="0"/>
          </a:p>
        </p:txBody>
      </p:sp>
    </p:spTree>
    <p:extLst>
      <p:ext uri="{BB962C8B-B14F-4D97-AF65-F5344CB8AC3E}">
        <p14:creationId xmlns:p14="http://schemas.microsoft.com/office/powerpoint/2010/main" val="225659908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áfico">
    <p:spTree>
      <p:nvGrpSpPr>
        <p:cNvPr id="1" name=""/>
        <p:cNvGrpSpPr/>
        <p:nvPr/>
      </p:nvGrpSpPr>
      <p:grpSpPr>
        <a:xfrm>
          <a:off x="0" y="0"/>
          <a:ext cx="0" cy="0"/>
          <a:chOff x="0" y="0"/>
          <a:chExt cx="0" cy="0"/>
        </a:xfrm>
      </p:grpSpPr>
      <p:cxnSp>
        <p:nvCxnSpPr>
          <p:cNvPr id="10" name="Straight Connector 9"/>
          <p:cNvCxnSpPr/>
          <p:nvPr userDrawn="1"/>
        </p:nvCxnSpPr>
        <p:spPr>
          <a:xfrm>
            <a:off x="377825" y="2060848"/>
            <a:ext cx="8382000" cy="0"/>
          </a:xfrm>
          <a:prstGeom prst="line">
            <a:avLst/>
          </a:prstGeom>
          <a:ln w="6350" cap="flat" cmpd="sng" algn="ctr">
            <a:solidFill>
              <a:schemeClr val="tx1">
                <a:lumMod val="50000"/>
                <a:lumOff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2" name="Chart Placeholder 11"/>
          <p:cNvSpPr>
            <a:spLocks noGrp="1"/>
          </p:cNvSpPr>
          <p:nvPr>
            <p:ph type="chart" sz="quarter" idx="10"/>
          </p:nvPr>
        </p:nvSpPr>
        <p:spPr>
          <a:xfrm>
            <a:off x="395288" y="2349500"/>
            <a:ext cx="8424862" cy="4175844"/>
          </a:xfrm>
        </p:spPr>
        <p:txBody>
          <a:bodyPr/>
          <a:lstStyle/>
          <a:p>
            <a:endParaRPr lang="pt-PT" dirty="0"/>
          </a:p>
        </p:txBody>
      </p:sp>
      <p:sp>
        <p:nvSpPr>
          <p:cNvPr id="16" name="Text Placeholder 15"/>
          <p:cNvSpPr>
            <a:spLocks noGrp="1"/>
          </p:cNvSpPr>
          <p:nvPr>
            <p:ph type="body" sz="quarter" idx="13" hasCustomPrompt="1"/>
          </p:nvPr>
        </p:nvSpPr>
        <p:spPr>
          <a:xfrm>
            <a:off x="3924300" y="1674000"/>
            <a:ext cx="4895850" cy="216000"/>
          </a:xfrm>
        </p:spPr>
        <p:txBody>
          <a:bodyPr lIns="0" tIns="0" rIns="0" bIns="0" anchor="t" anchorCtr="0">
            <a:noAutofit/>
          </a:bodyPr>
          <a:lstStyle>
            <a:lvl1pPr marL="0" indent="0">
              <a:buNone/>
              <a:defRPr sz="1200" b="1" cap="all" baseline="0">
                <a:latin typeface="+mj-lt"/>
              </a:defRPr>
            </a:lvl1pPr>
            <a:lvl2pPr>
              <a:defRPr sz="1400" b="1">
                <a:latin typeface="+mj-lt"/>
              </a:defRPr>
            </a:lvl2pPr>
            <a:lvl3pPr>
              <a:defRPr sz="1400" b="1">
                <a:latin typeface="+mj-lt"/>
              </a:defRPr>
            </a:lvl3pPr>
            <a:lvl4pPr>
              <a:defRPr sz="1400" b="1">
                <a:latin typeface="+mj-lt"/>
              </a:defRPr>
            </a:lvl4pPr>
            <a:lvl5pPr>
              <a:defRPr sz="1400" b="1">
                <a:latin typeface="+mj-lt"/>
              </a:defRPr>
            </a:lvl5pPr>
          </a:lstStyle>
          <a:p>
            <a:pPr lvl="0"/>
            <a:r>
              <a:rPr lang="en-US" dirty="0" smtClean="0"/>
              <a:t>Click to edit subtitle text styles</a:t>
            </a:r>
          </a:p>
        </p:txBody>
      </p:sp>
      <p:sp>
        <p:nvSpPr>
          <p:cNvPr id="17" name="Text Placeholder 11"/>
          <p:cNvSpPr>
            <a:spLocks noGrp="1"/>
          </p:cNvSpPr>
          <p:nvPr>
            <p:ph type="body" sz="quarter" idx="12" hasCustomPrompt="1"/>
          </p:nvPr>
        </p:nvSpPr>
        <p:spPr>
          <a:xfrm>
            <a:off x="3924300" y="1268760"/>
            <a:ext cx="4895849" cy="360040"/>
          </a:xfrm>
        </p:spPr>
        <p:txBody>
          <a:bodyPr lIns="0" tIns="0" rIns="0" bIns="0" anchor="b" anchorCtr="0">
            <a:noAutofit/>
          </a:bodyPr>
          <a:lstStyle>
            <a:lvl1pPr marL="0" indent="0">
              <a:buNone/>
              <a:defRPr sz="1700" b="1" cap="all" baseline="0">
                <a:latin typeface="+mj-lt"/>
              </a:defRPr>
            </a:lvl1pPr>
          </a:lstStyle>
          <a:p>
            <a:pPr lvl="0"/>
            <a:r>
              <a:rPr lang="en-US" dirty="0" smtClean="0"/>
              <a:t>Click to edit text styles</a:t>
            </a:r>
          </a:p>
        </p:txBody>
      </p:sp>
      <p:sp>
        <p:nvSpPr>
          <p:cNvPr id="11" name="Rectangle 10"/>
          <p:cNvSpPr/>
          <p:nvPr userDrawn="1"/>
        </p:nvSpPr>
        <p:spPr>
          <a:xfrm>
            <a:off x="0" y="0"/>
            <a:ext cx="9144000" cy="1268760"/>
          </a:xfrm>
          <a:prstGeom prst="rect">
            <a:avLst/>
          </a:prstGeom>
          <a:solidFill>
            <a:srgbClr val="005578"/>
          </a:solidFill>
          <a:ln w="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dirty="0"/>
          </a:p>
        </p:txBody>
      </p:sp>
      <p:pic>
        <p:nvPicPr>
          <p:cNvPr id="13" name="Picture 2" descr="\\psf\Host\00_Clientes\OE\oe-elevadoresEoutr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3065" y="148163"/>
            <a:ext cx="2754016" cy="972434"/>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p:cNvSpPr>
            <a:spLocks noGrp="1"/>
          </p:cNvSpPr>
          <p:nvPr>
            <p:ph type="ctrTitle"/>
          </p:nvPr>
        </p:nvSpPr>
        <p:spPr>
          <a:xfrm>
            <a:off x="3923606" y="188912"/>
            <a:ext cx="4896544" cy="575791"/>
          </a:xfrm>
        </p:spPr>
        <p:txBody>
          <a:bodyPr lIns="0" tIns="0" rIns="0" bIns="0" anchor="b" anchorCtr="0">
            <a:normAutofit/>
          </a:bodyPr>
          <a:lstStyle>
            <a:lvl1pPr algn="l">
              <a:defRPr sz="2000" b="1" cap="all" baseline="0">
                <a:solidFill>
                  <a:schemeClr val="bg1"/>
                </a:solidFill>
                <a:latin typeface="+mj-lt"/>
              </a:defRPr>
            </a:lvl1pPr>
          </a:lstStyle>
          <a:p>
            <a:r>
              <a:rPr lang="en-US" dirty="0" smtClean="0"/>
              <a:t>Click to edit Master title style</a:t>
            </a:r>
            <a:endParaRPr lang="pt-PT" dirty="0"/>
          </a:p>
        </p:txBody>
      </p:sp>
      <p:sp>
        <p:nvSpPr>
          <p:cNvPr id="15" name="Subtitle 2"/>
          <p:cNvSpPr>
            <a:spLocks noGrp="1"/>
          </p:cNvSpPr>
          <p:nvPr>
            <p:ph type="subTitle" idx="1"/>
          </p:nvPr>
        </p:nvSpPr>
        <p:spPr>
          <a:xfrm>
            <a:off x="3924300" y="800708"/>
            <a:ext cx="4895850" cy="252028"/>
          </a:xfrm>
        </p:spPr>
        <p:txBody>
          <a:bodyPr lIns="0" tIns="0" rIns="0" bIns="0">
            <a:normAutofit/>
          </a:bodyPr>
          <a:lstStyle>
            <a:lvl1pPr marL="0" indent="0" algn="l">
              <a:buNone/>
              <a:defRPr sz="1400" cap="all" baseline="0">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pt-PT" dirty="0"/>
          </a:p>
        </p:txBody>
      </p:sp>
    </p:spTree>
    <p:extLst>
      <p:ext uri="{BB962C8B-B14F-4D97-AF65-F5344CB8AC3E}">
        <p14:creationId xmlns:p14="http://schemas.microsoft.com/office/powerpoint/2010/main" val="225165121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nas com imagem">
    <p:spTree>
      <p:nvGrpSpPr>
        <p:cNvPr id="1" name=""/>
        <p:cNvGrpSpPr/>
        <p:nvPr/>
      </p:nvGrpSpPr>
      <p:grpSpPr>
        <a:xfrm>
          <a:off x="0" y="0"/>
          <a:ext cx="0" cy="0"/>
          <a:chOff x="0" y="0"/>
          <a:chExt cx="0" cy="0"/>
        </a:xfrm>
      </p:grpSpPr>
      <p:sp>
        <p:nvSpPr>
          <p:cNvPr id="20" name="Picture Placeholder 19"/>
          <p:cNvSpPr>
            <a:spLocks noGrp="1"/>
          </p:cNvSpPr>
          <p:nvPr>
            <p:ph type="pic" sz="quarter" idx="11"/>
          </p:nvPr>
        </p:nvSpPr>
        <p:spPr>
          <a:xfrm>
            <a:off x="395288" y="3716338"/>
            <a:ext cx="8424862" cy="2881312"/>
          </a:xfrm>
        </p:spPr>
        <p:txBody>
          <a:bodyPr/>
          <a:lstStyle/>
          <a:p>
            <a:endParaRPr lang="pt-PT"/>
          </a:p>
        </p:txBody>
      </p:sp>
      <p:cxnSp>
        <p:nvCxnSpPr>
          <p:cNvPr id="10" name="Straight Connector 9"/>
          <p:cNvCxnSpPr/>
          <p:nvPr userDrawn="1"/>
        </p:nvCxnSpPr>
        <p:spPr>
          <a:xfrm>
            <a:off x="377825" y="2060848"/>
            <a:ext cx="8382000" cy="0"/>
          </a:xfrm>
          <a:prstGeom prst="line">
            <a:avLst/>
          </a:prstGeom>
          <a:ln w="6350" cap="flat" cmpd="sng" algn="ctr">
            <a:solidFill>
              <a:schemeClr val="tx1">
                <a:lumMod val="50000"/>
                <a:lumOff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p:cNvSpPr>
          <p:nvPr>
            <p:ph type="body" sz="quarter" idx="10"/>
          </p:nvPr>
        </p:nvSpPr>
        <p:spPr>
          <a:xfrm>
            <a:off x="395288" y="2349500"/>
            <a:ext cx="8424862" cy="215444"/>
          </a:xfrm>
        </p:spPr>
        <p:txBody>
          <a:bodyPr lIns="0" tIns="0" rIns="0" bIns="0" numCol="2" spcCol="216000">
            <a:spAutoFit/>
          </a:bodyPr>
          <a:lstStyle>
            <a:lvl1pPr marL="0" indent="0" defTabSz="216000">
              <a:lnSpc>
                <a:spcPct val="100000"/>
              </a:lnSpc>
              <a:spcBef>
                <a:spcPts val="0"/>
              </a:spcBef>
              <a:spcAft>
                <a:spcPts val="0"/>
              </a:spcAft>
              <a:buNone/>
              <a:defRPr sz="1400" b="0" i="0" baseline="0">
                <a:latin typeface="+mn-lt"/>
              </a:defRPr>
            </a:lvl1pPr>
            <a:lvl2pPr>
              <a:buNone/>
              <a:defRPr sz="1400">
                <a:latin typeface="Georgia" pitchFamily="18" charset="0"/>
              </a:defRPr>
            </a:lvl2pPr>
          </a:lstStyle>
          <a:p>
            <a:pPr lvl="0"/>
            <a:r>
              <a:rPr lang="en-US" dirty="0" smtClean="0"/>
              <a:t>Click to edit Master text styles</a:t>
            </a:r>
          </a:p>
        </p:txBody>
      </p:sp>
      <p:sp>
        <p:nvSpPr>
          <p:cNvPr id="13" name="Text Placeholder 15"/>
          <p:cNvSpPr>
            <a:spLocks noGrp="1"/>
          </p:cNvSpPr>
          <p:nvPr>
            <p:ph type="body" sz="quarter" idx="13" hasCustomPrompt="1"/>
          </p:nvPr>
        </p:nvSpPr>
        <p:spPr>
          <a:xfrm>
            <a:off x="3924300" y="1674000"/>
            <a:ext cx="4895850" cy="216000"/>
          </a:xfrm>
        </p:spPr>
        <p:txBody>
          <a:bodyPr lIns="0" tIns="0" rIns="0" bIns="0" anchor="t" anchorCtr="0">
            <a:noAutofit/>
          </a:bodyPr>
          <a:lstStyle>
            <a:lvl1pPr marL="0" indent="0">
              <a:buNone/>
              <a:defRPr sz="1200" b="1" cap="all" baseline="0">
                <a:latin typeface="+mj-lt"/>
              </a:defRPr>
            </a:lvl1pPr>
            <a:lvl2pPr>
              <a:defRPr sz="1400" b="1">
                <a:latin typeface="+mj-lt"/>
              </a:defRPr>
            </a:lvl2pPr>
            <a:lvl3pPr>
              <a:defRPr sz="1400" b="1">
                <a:latin typeface="+mj-lt"/>
              </a:defRPr>
            </a:lvl3pPr>
            <a:lvl4pPr>
              <a:defRPr sz="1400" b="1">
                <a:latin typeface="+mj-lt"/>
              </a:defRPr>
            </a:lvl4pPr>
            <a:lvl5pPr>
              <a:defRPr sz="1400" b="1">
                <a:latin typeface="+mj-lt"/>
              </a:defRPr>
            </a:lvl5pPr>
          </a:lstStyle>
          <a:p>
            <a:pPr lvl="0"/>
            <a:r>
              <a:rPr lang="en-US" dirty="0" smtClean="0"/>
              <a:t>Click to edit subtitle text styles</a:t>
            </a:r>
          </a:p>
        </p:txBody>
      </p:sp>
      <p:sp>
        <p:nvSpPr>
          <p:cNvPr id="16" name="Text Placeholder 11"/>
          <p:cNvSpPr>
            <a:spLocks noGrp="1"/>
          </p:cNvSpPr>
          <p:nvPr>
            <p:ph type="body" sz="quarter" idx="12" hasCustomPrompt="1"/>
          </p:nvPr>
        </p:nvSpPr>
        <p:spPr>
          <a:xfrm>
            <a:off x="3924300" y="1268760"/>
            <a:ext cx="4895849" cy="360040"/>
          </a:xfrm>
        </p:spPr>
        <p:txBody>
          <a:bodyPr lIns="0" tIns="0" rIns="0" bIns="0" anchor="b" anchorCtr="0">
            <a:noAutofit/>
          </a:bodyPr>
          <a:lstStyle>
            <a:lvl1pPr marL="0" indent="0">
              <a:buNone/>
              <a:defRPr sz="1700" b="1" cap="all" baseline="0">
                <a:latin typeface="+mj-lt"/>
              </a:defRPr>
            </a:lvl1pPr>
          </a:lstStyle>
          <a:p>
            <a:pPr lvl="0"/>
            <a:r>
              <a:rPr lang="en-US" dirty="0" smtClean="0"/>
              <a:t>Click to edit text styles</a:t>
            </a:r>
          </a:p>
        </p:txBody>
      </p:sp>
      <p:sp>
        <p:nvSpPr>
          <p:cNvPr id="11" name="Rectangle 10"/>
          <p:cNvSpPr/>
          <p:nvPr userDrawn="1"/>
        </p:nvSpPr>
        <p:spPr>
          <a:xfrm>
            <a:off x="0" y="0"/>
            <a:ext cx="9144000" cy="1268760"/>
          </a:xfrm>
          <a:prstGeom prst="rect">
            <a:avLst/>
          </a:prstGeom>
          <a:solidFill>
            <a:srgbClr val="005578"/>
          </a:solidFill>
          <a:ln w="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dirty="0"/>
          </a:p>
        </p:txBody>
      </p:sp>
      <p:pic>
        <p:nvPicPr>
          <p:cNvPr id="12" name="Picture 2" descr="\\psf\Host\00_Clientes\OE\oe-elevadoresEoutr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3065" y="148163"/>
            <a:ext cx="2754016" cy="972434"/>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p:cNvSpPr>
            <a:spLocks noGrp="1"/>
          </p:cNvSpPr>
          <p:nvPr>
            <p:ph type="ctrTitle"/>
          </p:nvPr>
        </p:nvSpPr>
        <p:spPr>
          <a:xfrm>
            <a:off x="3923606" y="188912"/>
            <a:ext cx="4896544" cy="575791"/>
          </a:xfrm>
        </p:spPr>
        <p:txBody>
          <a:bodyPr lIns="0" tIns="0" rIns="0" bIns="0" anchor="b" anchorCtr="0">
            <a:normAutofit/>
          </a:bodyPr>
          <a:lstStyle>
            <a:lvl1pPr algn="l">
              <a:defRPr sz="2000" b="1" cap="all" baseline="0">
                <a:solidFill>
                  <a:schemeClr val="bg1"/>
                </a:solidFill>
                <a:latin typeface="+mj-lt"/>
              </a:defRPr>
            </a:lvl1pPr>
          </a:lstStyle>
          <a:p>
            <a:r>
              <a:rPr lang="en-US" dirty="0" smtClean="0"/>
              <a:t>Click to edit Master title style</a:t>
            </a:r>
            <a:endParaRPr lang="pt-PT" dirty="0"/>
          </a:p>
        </p:txBody>
      </p:sp>
      <p:sp>
        <p:nvSpPr>
          <p:cNvPr id="15" name="Subtitle 2"/>
          <p:cNvSpPr>
            <a:spLocks noGrp="1"/>
          </p:cNvSpPr>
          <p:nvPr>
            <p:ph type="subTitle" idx="1"/>
          </p:nvPr>
        </p:nvSpPr>
        <p:spPr>
          <a:xfrm>
            <a:off x="3924300" y="800708"/>
            <a:ext cx="4895850" cy="252028"/>
          </a:xfrm>
        </p:spPr>
        <p:txBody>
          <a:bodyPr lIns="0" tIns="0" rIns="0" bIns="0">
            <a:normAutofit/>
          </a:bodyPr>
          <a:lstStyle>
            <a:lvl1pPr marL="0" indent="0" algn="l">
              <a:buNone/>
              <a:defRPr sz="1400" cap="all" baseline="0">
                <a:solidFill>
                  <a:schemeClr val="bg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pt-PT" dirty="0"/>
          </a:p>
        </p:txBody>
      </p:sp>
    </p:spTree>
    <p:extLst>
      <p:ext uri="{BB962C8B-B14F-4D97-AF65-F5344CB8AC3E}">
        <p14:creationId xmlns:p14="http://schemas.microsoft.com/office/powerpoint/2010/main" val="25136003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pt-PT"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02383007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Lst>
  <p:timing>
    <p:tnLst>
      <p:par>
        <p:cTn id="1" dur="indefinite" restart="never" nodeType="tmRoot"/>
      </p:par>
    </p:tnLst>
  </p:timing>
  <p:txStyles>
    <p:titleStyle>
      <a:lvl1pPr algn="ctr" defTabSz="914400" rtl="0" eaLnBrk="1" latinLnBrk="0" hangingPunct="1">
        <a:spcBef>
          <a:spcPct val="0"/>
        </a:spcBef>
        <a:buNone/>
        <a:defRPr sz="2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200" kern="1200">
          <a:solidFill>
            <a:schemeClr val="tx1"/>
          </a:solidFill>
          <a:latin typeface="Georgia" pitchFamily="18"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L:\Congressos\XXI Congresso - 23e24 2017\IMAGEM\XXI_Congresso_Imagem_Site_e_A4\XXI_Congresso_Imagem_Site_e_A4\facebook_emmailing_xxicongress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68760"/>
            <a:ext cx="9129252" cy="5591199"/>
          </a:xfrm>
          <a:prstGeom prst="rect">
            <a:avLst/>
          </a:prstGeom>
          <a:noFill/>
          <a:extLst>
            <a:ext uri="{909E8E84-426E-40DD-AFC4-6F175D3DCCD1}">
              <a14:hiddenFill xmlns:a14="http://schemas.microsoft.com/office/drawing/2010/main">
                <a:solidFill>
                  <a:srgbClr val="FFFFFF"/>
                </a:solidFill>
              </a14:hiddenFill>
            </a:ext>
          </a:extLst>
        </p:spPr>
      </p:pic>
      <p:sp>
        <p:nvSpPr>
          <p:cNvPr id="19" name="Subtitle 18"/>
          <p:cNvSpPr>
            <a:spLocks noGrp="1"/>
          </p:cNvSpPr>
          <p:nvPr>
            <p:ph type="subTitle" idx="1"/>
          </p:nvPr>
        </p:nvSpPr>
        <p:spPr>
          <a:xfrm>
            <a:off x="4234008" y="800708"/>
            <a:ext cx="4895850" cy="252028"/>
          </a:xfrm>
        </p:spPr>
        <p:txBody>
          <a:bodyPr>
            <a:normAutofit/>
          </a:bodyPr>
          <a:lstStyle/>
          <a:p>
            <a:r>
              <a:rPr lang="pt-PT" sz="1600" b="1" dirty="0" smtClean="0"/>
              <a:t>NOME ORADOR</a:t>
            </a:r>
            <a:endParaRPr lang="pt-PT" sz="1600" b="1" dirty="0"/>
          </a:p>
        </p:txBody>
      </p:sp>
      <p:sp>
        <p:nvSpPr>
          <p:cNvPr id="8" name="Marcador de Posição da Imagem 1"/>
          <p:cNvSpPr txBox="1">
            <a:spLocks/>
          </p:cNvSpPr>
          <p:nvPr/>
        </p:nvSpPr>
        <p:spPr>
          <a:xfrm>
            <a:off x="19930" y="1298675"/>
            <a:ext cx="9144000" cy="5589240"/>
          </a:xfrm>
          <a:prstGeom prst="rect">
            <a:avLst/>
          </a:prstGeom>
        </p:spPr>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4" y="2273006"/>
            <a:ext cx="9136606" cy="4566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sz="quarter" idx="11"/>
          </p:nvPr>
        </p:nvSpPr>
        <p:spPr>
          <a:xfrm>
            <a:off x="3924300" y="2133600"/>
            <a:ext cx="5219700" cy="2956909"/>
          </a:xfrm>
        </p:spPr>
        <p:txBody>
          <a:bodyPr/>
          <a:lstStyle/>
          <a:p>
            <a:r>
              <a:rPr lang="pt-PT" sz="3600" dirty="0" smtClean="0"/>
              <a:t>Sessão plenária</a:t>
            </a:r>
            <a:endParaRPr lang="pt-PT" sz="3600" dirty="0" smtClean="0"/>
          </a:p>
          <a:p>
            <a:r>
              <a:rPr lang="pt-PT" sz="2800" dirty="0" smtClean="0"/>
              <a:t>Engenharia </a:t>
            </a:r>
            <a:br>
              <a:rPr lang="pt-PT" sz="2800" dirty="0" smtClean="0"/>
            </a:br>
            <a:r>
              <a:rPr lang="pt-PT" sz="2800" dirty="0" smtClean="0"/>
              <a:t>e </a:t>
            </a:r>
            <a:r>
              <a:rPr lang="pt-PT" sz="2800" dirty="0"/>
              <a:t>Transformação Digital</a:t>
            </a:r>
            <a:endParaRPr lang="pt-PT" sz="2800" dirty="0" smtClean="0"/>
          </a:p>
          <a:p>
            <a:endParaRPr lang="pt-PT" dirty="0" smtClean="0"/>
          </a:p>
          <a:p>
            <a:r>
              <a:rPr lang="pt-PT" sz="2400" dirty="0" smtClean="0"/>
              <a:t>Título da intervenção</a:t>
            </a:r>
            <a:r>
              <a:rPr lang="pt-PT" dirty="0" smtClean="0"/>
              <a:t/>
            </a:r>
            <a:br>
              <a:rPr lang="pt-PT" dirty="0" smtClean="0"/>
            </a:br>
            <a:endParaRPr lang="pt-PT" dirty="0"/>
          </a:p>
        </p:txBody>
      </p:sp>
      <p:sp>
        <p:nvSpPr>
          <p:cNvPr id="3" name="Title 2"/>
          <p:cNvSpPr>
            <a:spLocks noGrp="1"/>
          </p:cNvSpPr>
          <p:nvPr>
            <p:ph type="ctrTitle"/>
          </p:nvPr>
        </p:nvSpPr>
        <p:spPr/>
        <p:txBody>
          <a:bodyPr>
            <a:normAutofit fontScale="90000"/>
          </a:bodyPr>
          <a:lstStyle/>
          <a:p>
            <a:r>
              <a:rPr lang="pt-PT" dirty="0" smtClean="0"/>
              <a:t>XXI CONGRESSO NACIONAL</a:t>
            </a:r>
            <a:br>
              <a:rPr lang="pt-PT" dirty="0" smtClean="0"/>
            </a:br>
            <a:r>
              <a:rPr lang="pt-PT" dirty="0" smtClean="0"/>
              <a:t>DA ORDEM DOS ENGENHEIROS</a:t>
            </a:r>
            <a:endParaRPr lang="pt-PT" dirty="0"/>
          </a:p>
        </p:txBody>
      </p:sp>
      <p:sp>
        <p:nvSpPr>
          <p:cNvPr id="4" name="Subtitle 3"/>
          <p:cNvSpPr>
            <a:spLocks noGrp="1"/>
          </p:cNvSpPr>
          <p:nvPr>
            <p:ph type="subTitle" idx="1"/>
          </p:nvPr>
        </p:nvSpPr>
        <p:spPr/>
        <p:txBody>
          <a:bodyPr/>
          <a:lstStyle/>
          <a:p>
            <a:r>
              <a:rPr lang="pt-PT" dirty="0" smtClean="0"/>
              <a:t>2? DE NOVEMBRO de 2017 | NOME DO ORADOR</a:t>
            </a:r>
            <a:endParaRPr lang="pt-PT"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endParaRPr lang="pt-PT" dirty="0"/>
          </a:p>
        </p:txBody>
      </p:sp>
      <p:sp>
        <p:nvSpPr>
          <p:cNvPr id="8" name="Text Placeholder 7"/>
          <p:cNvSpPr>
            <a:spLocks noGrp="1"/>
          </p:cNvSpPr>
          <p:nvPr>
            <p:ph type="body" sz="quarter" idx="12"/>
          </p:nvPr>
        </p:nvSpPr>
        <p:spPr/>
        <p:txBody>
          <a:bodyPr/>
          <a:lstStyle/>
          <a:p>
            <a:endParaRPr lang="pt-PT" dirty="0"/>
          </a:p>
        </p:txBody>
      </p:sp>
      <p:sp>
        <p:nvSpPr>
          <p:cNvPr id="2" name="Title 1"/>
          <p:cNvSpPr>
            <a:spLocks noGrp="1"/>
          </p:cNvSpPr>
          <p:nvPr>
            <p:ph type="ctrTitle"/>
          </p:nvPr>
        </p:nvSpPr>
        <p:spPr/>
        <p:txBody>
          <a:bodyPr>
            <a:normAutofit fontScale="90000"/>
          </a:bodyPr>
          <a:lstStyle/>
          <a:p>
            <a:r>
              <a:rPr lang="pt-PT" dirty="0"/>
              <a:t>XXI CONGRESSO NACIONAL</a:t>
            </a:r>
            <a:br>
              <a:rPr lang="pt-PT" dirty="0"/>
            </a:br>
            <a:r>
              <a:rPr lang="pt-PT" dirty="0"/>
              <a:t>DA ORDEM DOS ENGENHEIROS</a:t>
            </a:r>
            <a:endParaRPr lang="pt-PT" dirty="0"/>
          </a:p>
        </p:txBody>
      </p:sp>
      <p:sp>
        <p:nvSpPr>
          <p:cNvPr id="3" name="Subtitle 2"/>
          <p:cNvSpPr>
            <a:spLocks noGrp="1"/>
          </p:cNvSpPr>
          <p:nvPr>
            <p:ph type="subTitle" idx="1"/>
          </p:nvPr>
        </p:nvSpPr>
        <p:spPr/>
        <p:txBody>
          <a:bodyPr/>
          <a:lstStyle/>
          <a:p>
            <a:r>
              <a:rPr lang="pt-PT" dirty="0"/>
              <a:t>2? DE NOVEMBRO de 2017 | NOME DO ORADOR</a:t>
            </a:r>
            <a:endParaRPr lang="pt-PT" dirty="0"/>
          </a:p>
        </p:txBody>
      </p:sp>
      <p:sp>
        <p:nvSpPr>
          <p:cNvPr id="4" name="Marcador de Posição do Texto 3"/>
          <p:cNvSpPr>
            <a:spLocks noGrp="1"/>
          </p:cNvSpPr>
          <p:nvPr>
            <p:ph type="body" sz="quarter" idx="10"/>
          </p:nvPr>
        </p:nvSpPr>
        <p:spPr/>
        <p:txBody>
          <a:bodyPr/>
          <a:lstStyle/>
          <a:p>
            <a:endParaRPr lang="pt-PT"/>
          </a:p>
        </p:txBody>
      </p:sp>
      <p:sp>
        <p:nvSpPr>
          <p:cNvPr id="5" name="Marcador de Posição da Imagem 4"/>
          <p:cNvSpPr>
            <a:spLocks noGrp="1"/>
          </p:cNvSpPr>
          <p:nvPr>
            <p:ph type="pic" sz="quarter" idx="11"/>
          </p:nvPr>
        </p:nvSpPr>
        <p:spPr/>
      </p:sp>
      <p:pic>
        <p:nvPicPr>
          <p:cNvPr id="1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0864" y="5718545"/>
            <a:ext cx="4653136" cy="1139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756840" y="3961704"/>
            <a:ext cx="4653136" cy="1139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0"/>
          </p:nvPr>
        </p:nvSpPr>
        <p:spPr>
          <a:xfrm>
            <a:off x="395288" y="2349500"/>
            <a:ext cx="8424862" cy="2585323"/>
          </a:xfrm>
        </p:spPr>
        <p:txBody>
          <a:bodyPr/>
          <a:lstStyle/>
          <a:p>
            <a:endParaRPr lang="pt-PT" dirty="0" smtClean="0"/>
          </a:p>
          <a:p>
            <a:endParaRPr lang="pt-PT" dirty="0" smtClean="0"/>
          </a:p>
          <a:p>
            <a:endParaRPr lang="pt-PT" dirty="0" smtClean="0"/>
          </a:p>
          <a:p>
            <a:endParaRPr lang="pt-PT" dirty="0" smtClean="0"/>
          </a:p>
          <a:p>
            <a:endParaRPr lang="pt-PT" dirty="0" smtClean="0"/>
          </a:p>
          <a:p>
            <a:endParaRPr lang="pt-PT" dirty="0" smtClean="0"/>
          </a:p>
          <a:p>
            <a:endParaRPr lang="pt-PT" dirty="0" smtClean="0"/>
          </a:p>
          <a:p>
            <a:endParaRPr lang="pt-PT" dirty="0" smtClean="0"/>
          </a:p>
          <a:p>
            <a:endParaRPr lang="pt-PT" dirty="0" smtClean="0"/>
          </a:p>
          <a:p>
            <a:endParaRPr lang="pt-PT" dirty="0" smtClean="0"/>
          </a:p>
          <a:p>
            <a:endParaRPr lang="pt-PT" dirty="0" smtClean="0"/>
          </a:p>
          <a:p>
            <a:endParaRPr lang="pt-PT" dirty="0" smtClean="0"/>
          </a:p>
        </p:txBody>
      </p:sp>
      <p:sp>
        <p:nvSpPr>
          <p:cNvPr id="5" name="Text Placeholder 4"/>
          <p:cNvSpPr>
            <a:spLocks noGrp="1"/>
          </p:cNvSpPr>
          <p:nvPr>
            <p:ph type="body" sz="quarter" idx="13"/>
          </p:nvPr>
        </p:nvSpPr>
        <p:spPr/>
        <p:txBody>
          <a:bodyPr/>
          <a:lstStyle/>
          <a:p>
            <a:endParaRPr lang="pt-PT" dirty="0" smtClean="0"/>
          </a:p>
        </p:txBody>
      </p:sp>
      <p:sp>
        <p:nvSpPr>
          <p:cNvPr id="6" name="Text Placeholder 5"/>
          <p:cNvSpPr>
            <a:spLocks noGrp="1"/>
          </p:cNvSpPr>
          <p:nvPr>
            <p:ph type="body" sz="quarter" idx="12"/>
          </p:nvPr>
        </p:nvSpPr>
        <p:spPr/>
        <p:txBody>
          <a:bodyPr/>
          <a:lstStyle/>
          <a:p>
            <a:endParaRPr lang="pt-PT" dirty="0"/>
          </a:p>
        </p:txBody>
      </p:sp>
      <p:sp>
        <p:nvSpPr>
          <p:cNvPr id="2" name="Title 1"/>
          <p:cNvSpPr>
            <a:spLocks noGrp="1"/>
          </p:cNvSpPr>
          <p:nvPr>
            <p:ph type="ctrTitle"/>
          </p:nvPr>
        </p:nvSpPr>
        <p:spPr/>
        <p:txBody>
          <a:bodyPr>
            <a:normAutofit fontScale="90000"/>
          </a:bodyPr>
          <a:lstStyle/>
          <a:p>
            <a:r>
              <a:rPr lang="pt-PT" dirty="0"/>
              <a:t>XXI CONGRESSO NACIONAL</a:t>
            </a:r>
            <a:br>
              <a:rPr lang="pt-PT" dirty="0"/>
            </a:br>
            <a:r>
              <a:rPr lang="pt-PT" dirty="0"/>
              <a:t>DA ORDEM DOS ENGENHEIROS</a:t>
            </a:r>
            <a:endParaRPr lang="pt-PT" dirty="0"/>
          </a:p>
        </p:txBody>
      </p:sp>
      <p:sp>
        <p:nvSpPr>
          <p:cNvPr id="3" name="Subtitle 2"/>
          <p:cNvSpPr>
            <a:spLocks noGrp="1"/>
          </p:cNvSpPr>
          <p:nvPr>
            <p:ph type="subTitle" idx="1"/>
          </p:nvPr>
        </p:nvSpPr>
        <p:spPr/>
        <p:txBody>
          <a:bodyPr/>
          <a:lstStyle/>
          <a:p>
            <a:r>
              <a:rPr lang="pt-PT" dirty="0" smtClean="0"/>
              <a:t>2? </a:t>
            </a:r>
            <a:r>
              <a:rPr lang="pt-PT" dirty="0" smtClean="0"/>
              <a:t>de </a:t>
            </a:r>
            <a:r>
              <a:rPr lang="pt-PT" dirty="0" smtClean="0"/>
              <a:t>novembro </a:t>
            </a:r>
            <a:r>
              <a:rPr lang="pt-PT" dirty="0" smtClean="0"/>
              <a:t>de </a:t>
            </a:r>
            <a:r>
              <a:rPr lang="pt-PT" dirty="0" smtClean="0"/>
              <a:t>2017 </a:t>
            </a:r>
            <a:r>
              <a:rPr lang="pt-PT" dirty="0"/>
              <a:t>|</a:t>
            </a:r>
            <a:r>
              <a:rPr lang="pt-PT" dirty="0" smtClean="0"/>
              <a:t> nome do autor</a:t>
            </a:r>
            <a:endParaRPr lang="pt-PT"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pt-PT" dirty="0" smtClean="0"/>
              <a:t>Vivamus dapibus rhoncus eleifend. In hac habitasse platea dictumst. Phasellus non est erat, ut varius diam. Phasellus porta nisi ut velit convallis vel fringilla lacus gravida. Pellentesque habitant morbi tristique senectus et netus et malesuada fames ac turpis egestas. Sed felis tortor, vulputate ac pulvinar in, elementum in ipsum. Suspendisse commodo porta blandit. Etiam cursus tortor nec ipsum feugiat pretium. Nullam enim ante, tincidunt ac tristique sed, convallis nec quam. Nullam velit nisi, aliquet ac ullamcorper ac, adipiscing egestas augue in, elementum in ip. </a:t>
            </a:r>
            <a:br>
              <a:rPr lang="pt-PT" dirty="0" smtClean="0"/>
            </a:br>
            <a:r>
              <a:rPr lang="pt-PT" dirty="0" smtClean="0"/>
              <a:t>Praesent accumsan mauris ac elit </a:t>
            </a:r>
          </a:p>
          <a:p>
            <a:endParaRPr lang="pt-PT" dirty="0" smtClean="0"/>
          </a:p>
          <a:p>
            <a:r>
              <a:rPr lang="pt-PT" dirty="0" smtClean="0"/>
              <a:t>iaculis tincidunt. Cras interdum vestibulum nisi, id porta elit. </a:t>
            </a:r>
          </a:p>
          <a:p>
            <a:r>
              <a:rPr lang="pt-PT" dirty="0" smtClean="0"/>
              <a:t>Ut tincidunt faucibus porta. Sed vulputate luctus lorem malesuada faucibus. Donec lobortis massa quis diam euismod adipiscing nec nec enim. Suspendisse orci ante, sodales quis ultrices ut, scelerisque mattis nibh. Pellentesque habitant morbi tristique senectus et netus et malesuada fames ac turpis egestas. Maecenas ut est magna, aliquet viverra sem. Ut tincidunt erat ut lorem consectetur laoreet. Donec condimentum sem eu enim venenatis eget adipiscing tortor varius. Suspendisse malesuada sapien in dui congue condimentum. </a:t>
            </a:r>
          </a:p>
          <a:p>
            <a:endParaRPr lang="pt-PT" dirty="0" smtClean="0"/>
          </a:p>
          <a:p>
            <a:r>
              <a:rPr lang="pt-PT" dirty="0" smtClean="0"/>
              <a:t>Mauris scelerisque eros sed quam iaculis commodo. Integer urna diam, cursus in feugiat in, vehicula quis</a:t>
            </a:r>
          </a:p>
          <a:p>
            <a:r>
              <a:rPr lang="pt-PT" dirty="0" smtClean="0"/>
              <a:t>Donec venenatis elit quis lorem gravida vehicula. Fusce sed enim et ipsum vehicula tincidunt in eget neque. Sed sed neque quis lorem tincidunt consequat bibendum nec purus. Duis dapibus libero vitae velit suscipit id rhoncus ante lacinia. Aenean fermentum ligula eget odio ullamcorper sit amet tempor massa elementum. Suspendisse Integer urna diam, cursus in posuere nisl ut arcu ultricies nec scelerisque nibh eleifend in, elementum in ipsum. </a:t>
            </a:r>
          </a:p>
          <a:p>
            <a:r>
              <a:rPr lang="pt-PT" dirty="0" smtClean="0"/>
              <a:t>A vulputate luctus lorem malesuada enean fermentum ligula eget odio.</a:t>
            </a:r>
            <a:endParaRPr lang="pt-PT" dirty="0"/>
          </a:p>
        </p:txBody>
      </p:sp>
      <p:sp>
        <p:nvSpPr>
          <p:cNvPr id="5" name="Text Placeholder 4"/>
          <p:cNvSpPr>
            <a:spLocks noGrp="1"/>
          </p:cNvSpPr>
          <p:nvPr>
            <p:ph type="body" sz="quarter" idx="13"/>
          </p:nvPr>
        </p:nvSpPr>
        <p:spPr/>
        <p:txBody>
          <a:bodyPr/>
          <a:lstStyle/>
          <a:p>
            <a:r>
              <a:rPr lang="pt-PT" smtClean="0"/>
              <a:t>A Atribuição do Selo de Qualidade EUR-ACE</a:t>
            </a:r>
            <a:endParaRPr lang="pt-PT" dirty="0" smtClean="0"/>
          </a:p>
        </p:txBody>
      </p:sp>
      <p:sp>
        <p:nvSpPr>
          <p:cNvPr id="6" name="Text Placeholder 5"/>
          <p:cNvSpPr>
            <a:spLocks noGrp="1"/>
          </p:cNvSpPr>
          <p:nvPr>
            <p:ph type="body" sz="quarter" idx="12"/>
          </p:nvPr>
        </p:nvSpPr>
        <p:spPr/>
        <p:txBody>
          <a:bodyPr/>
          <a:lstStyle/>
          <a:p>
            <a:r>
              <a:rPr lang="pt-PT" smtClean="0"/>
              <a:t>ADMISSÃO E QUALIFICAÇÃO</a:t>
            </a:r>
            <a:endParaRPr lang="pt-PT" dirty="0"/>
          </a:p>
        </p:txBody>
      </p:sp>
      <p:sp>
        <p:nvSpPr>
          <p:cNvPr id="2" name="Title 1"/>
          <p:cNvSpPr>
            <a:spLocks noGrp="1"/>
          </p:cNvSpPr>
          <p:nvPr>
            <p:ph type="ctrTitle"/>
          </p:nvPr>
        </p:nvSpPr>
        <p:spPr/>
        <p:txBody>
          <a:bodyPr>
            <a:normAutofit fontScale="90000"/>
          </a:bodyPr>
          <a:lstStyle/>
          <a:p>
            <a:r>
              <a:rPr lang="pt-PT" dirty="0" smtClean="0"/>
              <a:t>ENGENHARIA</a:t>
            </a:r>
            <a:br>
              <a:rPr lang="pt-PT" dirty="0" smtClean="0"/>
            </a:br>
            <a:r>
              <a:rPr lang="pt-PT" dirty="0" smtClean="0"/>
              <a:t>DESENVOLVIMENTO SOCIOECONÓMICO</a:t>
            </a:r>
            <a:endParaRPr lang="pt-PT" dirty="0"/>
          </a:p>
        </p:txBody>
      </p:sp>
      <p:sp>
        <p:nvSpPr>
          <p:cNvPr id="3" name="Subtitle 2"/>
          <p:cNvSpPr>
            <a:spLocks noGrp="1"/>
          </p:cNvSpPr>
          <p:nvPr>
            <p:ph type="subTitle" idx="1"/>
          </p:nvPr>
        </p:nvSpPr>
        <p:spPr/>
        <p:txBody>
          <a:bodyPr/>
          <a:lstStyle/>
          <a:p>
            <a:r>
              <a:rPr lang="pt-PT" smtClean="0"/>
              <a:t>24 de Fevereiro de 2011 / António Silva</a:t>
            </a:r>
            <a:endParaRPr lang="pt-PT"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Gráfico 3"/>
          <p:cNvGraphicFramePr>
            <a:graphicFrameLocks noGrp="1"/>
          </p:cNvGraphicFramePr>
          <p:nvPr>
            <p:ph type="chart" sz="quarter" idx="10"/>
            <p:extLst>
              <p:ext uri="{D42A27DB-BD31-4B8C-83A1-F6EECF244321}">
                <p14:modId xmlns:p14="http://schemas.microsoft.com/office/powerpoint/2010/main" val="1178263337"/>
              </p:ext>
            </p:extLst>
          </p:nvPr>
        </p:nvGraphicFramePr>
        <p:xfrm>
          <a:off x="395288" y="2349500"/>
          <a:ext cx="8424862" cy="417512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 Placeholder 4"/>
          <p:cNvSpPr>
            <a:spLocks noGrp="1"/>
          </p:cNvSpPr>
          <p:nvPr>
            <p:ph type="body" sz="quarter" idx="13"/>
          </p:nvPr>
        </p:nvSpPr>
        <p:spPr/>
        <p:txBody>
          <a:bodyPr/>
          <a:lstStyle/>
          <a:p>
            <a:pPr lvl="0"/>
            <a:r>
              <a:rPr lang="en-US" smtClean="0"/>
              <a:t>GDP/ CAPITA</a:t>
            </a:r>
          </a:p>
          <a:p>
            <a:endParaRPr lang="pt-PT" dirty="0"/>
          </a:p>
        </p:txBody>
      </p:sp>
      <p:sp>
        <p:nvSpPr>
          <p:cNvPr id="6" name="Text Placeholder 5"/>
          <p:cNvSpPr>
            <a:spLocks noGrp="1"/>
          </p:cNvSpPr>
          <p:nvPr>
            <p:ph type="body" sz="quarter" idx="12"/>
          </p:nvPr>
        </p:nvSpPr>
        <p:spPr/>
        <p:txBody>
          <a:bodyPr/>
          <a:lstStyle/>
          <a:p>
            <a:r>
              <a:rPr lang="pt-PT" dirty="0" smtClean="0"/>
              <a:t>ECONOMIA MUNDIAL</a:t>
            </a:r>
            <a:endParaRPr lang="pt-PT" dirty="0"/>
          </a:p>
        </p:txBody>
      </p:sp>
      <p:sp>
        <p:nvSpPr>
          <p:cNvPr id="2" name="Title 1"/>
          <p:cNvSpPr>
            <a:spLocks noGrp="1"/>
          </p:cNvSpPr>
          <p:nvPr>
            <p:ph type="ctrTitle"/>
          </p:nvPr>
        </p:nvSpPr>
        <p:spPr/>
        <p:txBody>
          <a:bodyPr>
            <a:normAutofit fontScale="90000"/>
          </a:bodyPr>
          <a:lstStyle/>
          <a:p>
            <a:r>
              <a:rPr lang="pt-PT" smtClean="0"/>
              <a:t>ENGENHARIA</a:t>
            </a:r>
            <a:br>
              <a:rPr lang="pt-PT" smtClean="0"/>
            </a:br>
            <a:r>
              <a:rPr lang="pt-PT" smtClean="0"/>
              <a:t>DESENVOLVIMENTO SOCIOECONÓMICO</a:t>
            </a:r>
            <a:endParaRPr lang="pt-PT" dirty="0"/>
          </a:p>
        </p:txBody>
      </p:sp>
      <p:sp>
        <p:nvSpPr>
          <p:cNvPr id="3" name="Subtitle 2"/>
          <p:cNvSpPr>
            <a:spLocks noGrp="1"/>
          </p:cNvSpPr>
          <p:nvPr>
            <p:ph type="subTitle" idx="1"/>
          </p:nvPr>
        </p:nvSpPr>
        <p:spPr/>
        <p:txBody>
          <a:bodyPr/>
          <a:lstStyle/>
          <a:p>
            <a:r>
              <a:rPr lang="pt-PT" smtClean="0"/>
              <a:t>24 de Fevereiro de 2011 / António Silva</a:t>
            </a:r>
            <a:endParaRPr lang="pt-PT" dirty="0"/>
          </a:p>
        </p:txBody>
      </p:sp>
      <p:cxnSp>
        <p:nvCxnSpPr>
          <p:cNvPr id="8" name="Conexão recta unidireccional 7"/>
          <p:cNvCxnSpPr>
            <a:cxnSpLocks noChangeShapeType="1"/>
          </p:cNvCxnSpPr>
          <p:nvPr/>
        </p:nvCxnSpPr>
        <p:spPr bwMode="auto">
          <a:xfrm rot="10800000" flipV="1">
            <a:off x="6335713" y="2346152"/>
            <a:ext cx="2305050" cy="0"/>
          </a:xfrm>
          <a:prstGeom prst="straightConnector1">
            <a:avLst/>
          </a:prstGeom>
          <a:noFill/>
          <a:ln w="25400">
            <a:solidFill>
              <a:srgbClr val="005578"/>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9" name="Chamada com seta para baixo 10"/>
          <p:cNvSpPr/>
          <p:nvPr/>
        </p:nvSpPr>
        <p:spPr bwMode="auto">
          <a:xfrm>
            <a:off x="5808663" y="4535314"/>
            <a:ext cx="1546225" cy="1489075"/>
          </a:xfrm>
          <a:prstGeom prst="downArrowCallout">
            <a:avLst/>
          </a:prstGeom>
          <a:solidFill>
            <a:srgbClr val="005578"/>
          </a:solidFill>
          <a:ln>
            <a:noFill/>
            <a:headEnd type="none" w="med" len="med"/>
            <a:tailEnd type="none" w="med" len="med"/>
          </a:ln>
          <a:effectLst/>
        </p:spPr>
        <p:style>
          <a:lnRef idx="3">
            <a:schemeClr val="lt1"/>
          </a:lnRef>
          <a:fillRef idx="1">
            <a:schemeClr val="accent2"/>
          </a:fillRef>
          <a:effectRef idx="1">
            <a:schemeClr val="accent2"/>
          </a:effectRef>
          <a:fontRef idx="minor">
            <a:schemeClr val="lt1"/>
          </a:fontRef>
        </p:style>
        <p:txBody>
          <a:bodyPr/>
          <a:lstStyle/>
          <a:p>
            <a:pPr algn="ctr" defTabSz="914400">
              <a:spcBef>
                <a:spcPct val="20000"/>
              </a:spcBef>
            </a:pPr>
            <a:r>
              <a:rPr lang="pt-PT" sz="1600" b="1" dirty="0" smtClean="0">
                <a:solidFill>
                  <a:schemeClr val="bg1"/>
                </a:solidFill>
                <a:latin typeface="+mj-lt"/>
                <a:ea typeface="ＭＳ Ｐゴシック" charset="0"/>
                <a:cs typeface="Trebuchet MS" charset="0"/>
              </a:rPr>
              <a:t>Revolução </a:t>
            </a:r>
            <a:r>
              <a:rPr lang="pt-PT" sz="1600" b="1" dirty="0">
                <a:solidFill>
                  <a:schemeClr val="bg1"/>
                </a:solidFill>
                <a:latin typeface="+mj-lt"/>
                <a:ea typeface="ＭＳ Ｐゴシック" charset="0"/>
                <a:cs typeface="Trebuchet MS" charset="0"/>
              </a:rPr>
              <a:t>Industrial </a:t>
            </a:r>
          </a:p>
          <a:p>
            <a:pPr algn="ctr" defTabSz="914400">
              <a:spcBef>
                <a:spcPct val="20000"/>
              </a:spcBef>
            </a:pPr>
            <a:r>
              <a:rPr lang="pt-PT" sz="1600" b="1" dirty="0">
                <a:solidFill>
                  <a:schemeClr val="bg1"/>
                </a:solidFill>
                <a:latin typeface="+mj-lt"/>
                <a:ea typeface="ＭＳ Ｐゴシック" charset="0"/>
                <a:cs typeface="Trebuchet MS" charset="0"/>
              </a:rPr>
              <a:t>Início</a:t>
            </a:r>
          </a:p>
        </p:txBody>
      </p:sp>
      <p:cxnSp>
        <p:nvCxnSpPr>
          <p:cNvPr id="10" name="Conexão recta unidireccional 5"/>
          <p:cNvCxnSpPr/>
          <p:nvPr/>
        </p:nvCxnSpPr>
        <p:spPr bwMode="auto">
          <a:xfrm>
            <a:off x="1042988" y="2346152"/>
            <a:ext cx="5184775" cy="1587"/>
          </a:xfrm>
          <a:prstGeom prst="straightConnector1">
            <a:avLst/>
          </a:prstGeom>
          <a:ln>
            <a:solidFill>
              <a:srgbClr val="005578"/>
            </a:solidFill>
            <a:headEnd type="arrow"/>
            <a:tailEnd type="arrow"/>
          </a:ln>
        </p:spPr>
        <p:style>
          <a:lnRef idx="2">
            <a:schemeClr val="accent4"/>
          </a:lnRef>
          <a:fillRef idx="0">
            <a:schemeClr val="accent4"/>
          </a:fillRef>
          <a:effectRef idx="1">
            <a:schemeClr val="accent4"/>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Picture Placeholder 22"/>
          <p:cNvSpPr>
            <a:spLocks noGrp="1"/>
          </p:cNvSpPr>
          <p:nvPr>
            <p:ph type="pic" sz="quarter" idx="11"/>
          </p:nvPr>
        </p:nvSpPr>
        <p:spPr/>
      </p:sp>
      <p:sp>
        <p:nvSpPr>
          <p:cNvPr id="5" name="Text Placeholder 4"/>
          <p:cNvSpPr>
            <a:spLocks noGrp="1"/>
          </p:cNvSpPr>
          <p:nvPr>
            <p:ph type="body" sz="quarter" idx="10"/>
          </p:nvPr>
        </p:nvSpPr>
        <p:spPr>
          <a:xfrm>
            <a:off x="395288" y="2349500"/>
            <a:ext cx="8424862" cy="1292662"/>
          </a:xfrm>
        </p:spPr>
        <p:txBody>
          <a:bodyPr/>
          <a:lstStyle/>
          <a:p>
            <a:r>
              <a:rPr lang="pt-PT" dirty="0" smtClean="0"/>
              <a:t>Apesar desses avanços conferidos pela engenharia na melhoria da qualidade de vida da populações, muitos milhões de pessoas continuam sem beneficiar minima-mente dessa evolução, acentuando-se as assimetrias</a:t>
            </a:r>
          </a:p>
          <a:p>
            <a:endParaRPr lang="pt-PT" dirty="0" smtClean="0"/>
          </a:p>
          <a:p>
            <a:endParaRPr lang="pt-PT" dirty="0" smtClean="0"/>
          </a:p>
          <a:p>
            <a:endParaRPr lang="pt-PT" dirty="0" smtClean="0"/>
          </a:p>
          <a:p>
            <a:endParaRPr lang="pt-PT" dirty="0" smtClean="0"/>
          </a:p>
          <a:p>
            <a:r>
              <a:rPr lang="pt-PT" b="1" dirty="0" smtClean="0">
                <a:solidFill>
                  <a:srgbClr val="005578"/>
                </a:solidFill>
              </a:rPr>
              <a:t>Esta realidade deve merecer uma atenção </a:t>
            </a:r>
          </a:p>
          <a:p>
            <a:r>
              <a:rPr lang="pt-PT" b="1" dirty="0" smtClean="0">
                <a:solidFill>
                  <a:srgbClr val="005578"/>
                </a:solidFill>
              </a:rPr>
              <a:t>especial dos engenheiros.</a:t>
            </a:r>
          </a:p>
          <a:p>
            <a:endParaRPr lang="pt-PT" dirty="0"/>
          </a:p>
        </p:txBody>
      </p:sp>
      <p:sp>
        <p:nvSpPr>
          <p:cNvPr id="6" name="Text Placeholder 5"/>
          <p:cNvSpPr>
            <a:spLocks noGrp="1"/>
          </p:cNvSpPr>
          <p:nvPr>
            <p:ph type="body" sz="quarter" idx="13"/>
          </p:nvPr>
        </p:nvSpPr>
        <p:spPr/>
        <p:txBody>
          <a:bodyPr/>
          <a:lstStyle/>
          <a:p>
            <a:r>
              <a:rPr lang="pt-PT" smtClean="0"/>
              <a:t>ESTA REALIDADE DEVE MERECER UMA ATENÇÃO ESPECIAL</a:t>
            </a:r>
          </a:p>
          <a:p>
            <a:endParaRPr lang="pt-PT" dirty="0"/>
          </a:p>
        </p:txBody>
      </p:sp>
      <p:sp>
        <p:nvSpPr>
          <p:cNvPr id="7" name="Text Placeholder 6"/>
          <p:cNvSpPr>
            <a:spLocks noGrp="1"/>
          </p:cNvSpPr>
          <p:nvPr>
            <p:ph type="body" sz="quarter" idx="12"/>
          </p:nvPr>
        </p:nvSpPr>
        <p:spPr/>
        <p:txBody>
          <a:bodyPr/>
          <a:lstStyle/>
          <a:p>
            <a:r>
              <a:rPr lang="pt-PT" smtClean="0"/>
              <a:t>NECESSIDADES BASICAS DO SER HUMANO</a:t>
            </a:r>
            <a:endParaRPr lang="pt-PT" dirty="0"/>
          </a:p>
        </p:txBody>
      </p:sp>
      <p:sp>
        <p:nvSpPr>
          <p:cNvPr id="3" name="Title 2"/>
          <p:cNvSpPr>
            <a:spLocks noGrp="1"/>
          </p:cNvSpPr>
          <p:nvPr>
            <p:ph type="ctrTitle"/>
          </p:nvPr>
        </p:nvSpPr>
        <p:spPr/>
        <p:txBody>
          <a:bodyPr>
            <a:normAutofit fontScale="90000"/>
          </a:bodyPr>
          <a:lstStyle/>
          <a:p>
            <a:r>
              <a:rPr lang="pt-PT" smtClean="0"/>
              <a:t>ENGENHARIA</a:t>
            </a:r>
            <a:br>
              <a:rPr lang="pt-PT" smtClean="0"/>
            </a:br>
            <a:r>
              <a:rPr lang="pt-PT" smtClean="0"/>
              <a:t>DESENVOLVIMENTO SOCIOECONÓMICO</a:t>
            </a:r>
            <a:endParaRPr lang="pt-PT" dirty="0"/>
          </a:p>
        </p:txBody>
      </p:sp>
      <p:sp>
        <p:nvSpPr>
          <p:cNvPr id="4" name="Subtitle 3"/>
          <p:cNvSpPr>
            <a:spLocks noGrp="1"/>
          </p:cNvSpPr>
          <p:nvPr>
            <p:ph type="subTitle" idx="1"/>
          </p:nvPr>
        </p:nvSpPr>
        <p:spPr/>
        <p:txBody>
          <a:bodyPr/>
          <a:lstStyle/>
          <a:p>
            <a:r>
              <a:rPr lang="pt-PT" smtClean="0"/>
              <a:t>24 de Fevereiro de 2011 / António Silva</a:t>
            </a:r>
          </a:p>
          <a:p>
            <a:endParaRPr lang="pt-PT" dirty="0"/>
          </a:p>
        </p:txBody>
      </p:sp>
      <p:grpSp>
        <p:nvGrpSpPr>
          <p:cNvPr id="8" name="Grupo 9"/>
          <p:cNvGrpSpPr>
            <a:grpSpLocks noGrp="1"/>
          </p:cNvGrpSpPr>
          <p:nvPr/>
        </p:nvGrpSpPr>
        <p:grpSpPr bwMode="auto">
          <a:xfrm>
            <a:off x="395288" y="3716338"/>
            <a:ext cx="8424862" cy="2881312"/>
            <a:chOff x="755576" y="3930369"/>
            <a:chExt cx="7612064" cy="2614054"/>
          </a:xfrm>
        </p:grpSpPr>
        <p:pic>
          <p:nvPicPr>
            <p:cNvPr id="9" name="Picture 23" descr="Indian child blue pot"/>
            <p:cNvPicPr>
              <a:picLocks noChangeAspect="1" noChangeArrowheads="1"/>
            </p:cNvPicPr>
            <p:nvPr/>
          </p:nvPicPr>
          <p:blipFill>
            <a:blip r:embed="rId2" cstate="print">
              <a:extLst>
                <a:ext uri="{28A0092B-C50C-407E-A947-70E740481C1C}">
                  <a14:useLocalDpi xmlns:a14="http://schemas.microsoft.com/office/drawing/2010/main" val="0"/>
                </a:ext>
              </a:extLst>
            </a:blip>
            <a:srcRect t="2520" b="2520"/>
            <a:stretch>
              <a:fillRect/>
            </a:stretch>
          </p:blipFill>
          <p:spPr bwMode="auto">
            <a:xfrm>
              <a:off x="2597772" y="3930369"/>
              <a:ext cx="1790174" cy="2614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5" descr="Homeless Portraiture 03"/>
            <p:cNvPicPr>
              <a:picLocks noChangeAspect="1" noChangeArrowheads="1"/>
            </p:cNvPicPr>
            <p:nvPr/>
          </p:nvPicPr>
          <p:blipFill>
            <a:blip r:embed="rId3" cstate="print">
              <a:extLst>
                <a:ext uri="{28A0092B-C50C-407E-A947-70E740481C1C}">
                  <a14:useLocalDpi xmlns:a14="http://schemas.microsoft.com/office/drawing/2010/main" val="0"/>
                </a:ext>
              </a:extLst>
            </a:blip>
            <a:srcRect t="2520" b="2520"/>
            <a:stretch>
              <a:fillRect/>
            </a:stretch>
          </p:blipFill>
          <p:spPr bwMode="auto">
            <a:xfrm>
              <a:off x="755576" y="3930369"/>
              <a:ext cx="1836075" cy="2614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7" descr="mother and child"/>
            <p:cNvPicPr>
              <a:picLocks noChangeAspect="1" noChangeArrowheads="1"/>
            </p:cNvPicPr>
            <p:nvPr/>
          </p:nvPicPr>
          <p:blipFill>
            <a:blip r:embed="rId4" cstate="print">
              <a:extLst>
                <a:ext uri="{28A0092B-C50C-407E-A947-70E740481C1C}">
                  <a14:useLocalDpi xmlns:a14="http://schemas.microsoft.com/office/drawing/2010/main" val="0"/>
                </a:ext>
              </a:extLst>
            </a:blip>
            <a:srcRect t="2520" b="2520"/>
            <a:stretch>
              <a:fillRect/>
            </a:stretch>
          </p:blipFill>
          <p:spPr bwMode="auto">
            <a:xfrm>
              <a:off x="4386415" y="3930369"/>
              <a:ext cx="2129848" cy="2614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9" descr="Poverty in Pakistan"/>
            <p:cNvPicPr>
              <a:picLocks noChangeAspect="1" noChangeArrowheads="1"/>
            </p:cNvPicPr>
            <p:nvPr/>
          </p:nvPicPr>
          <p:blipFill>
            <a:blip r:embed="rId5" cstate="print">
              <a:extLst>
                <a:ext uri="{28A0092B-C50C-407E-A947-70E740481C1C}">
                  <a14:useLocalDpi xmlns:a14="http://schemas.microsoft.com/office/drawing/2010/main" val="0"/>
                </a:ext>
              </a:extLst>
            </a:blip>
            <a:srcRect t="2520" b="2520"/>
            <a:stretch>
              <a:fillRect/>
            </a:stretch>
          </p:blipFill>
          <p:spPr bwMode="auto">
            <a:xfrm>
              <a:off x="6480889" y="3930435"/>
              <a:ext cx="1886751" cy="261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E 75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392</TotalTime>
  <Words>246</Words>
  <Application>Microsoft Office PowerPoint</Application>
  <PresentationFormat>Apresentação no Ecrã (4:3)</PresentationFormat>
  <Paragraphs>51</Paragraphs>
  <Slides>7</Slides>
  <Notes>0</Notes>
  <HiddenSlides>0</HiddenSlides>
  <MMClips>0</MMClips>
  <ScaleCrop>false</ScaleCrop>
  <HeadingPairs>
    <vt:vector size="4" baseType="variant">
      <vt:variant>
        <vt:lpstr>Tema</vt:lpstr>
      </vt:variant>
      <vt:variant>
        <vt:i4>1</vt:i4>
      </vt:variant>
      <vt:variant>
        <vt:lpstr>Títulos dos diapositivos</vt:lpstr>
      </vt:variant>
      <vt:variant>
        <vt:i4>7</vt:i4>
      </vt:variant>
    </vt:vector>
  </HeadingPairs>
  <TitlesOfParts>
    <vt:vector size="8" baseType="lpstr">
      <vt:lpstr>OE 75 Template</vt:lpstr>
      <vt:lpstr>Apresentação do PowerPoint</vt:lpstr>
      <vt:lpstr>XXI CONGRESSO NACIONAL DA ORDEM DOS ENGENHEIROS</vt:lpstr>
      <vt:lpstr>XXI CONGRESSO NACIONAL DA ORDEM DOS ENGENHEIROS</vt:lpstr>
      <vt:lpstr>XXI CONGRESSO NACIONAL DA ORDEM DOS ENGENHEIROS</vt:lpstr>
      <vt:lpstr>ENGENHARIA DESENVOLVIMENTO SOCIOECONÓMICO</vt:lpstr>
      <vt:lpstr>ENGENHARIA DESENVOLVIMENTO SOCIOECONÓMICO</vt:lpstr>
      <vt:lpstr>ENGENHARIA DESENVOLVIMENTO SOCIOECONÓMICO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FBA.</dc:creator>
  <cp:lastModifiedBy>Marta Parrado</cp:lastModifiedBy>
  <cp:revision>55</cp:revision>
  <dcterms:created xsi:type="dcterms:W3CDTF">2011-10-26T08:55:23Z</dcterms:created>
  <dcterms:modified xsi:type="dcterms:W3CDTF">2017-10-21T21:56:20Z</dcterms:modified>
</cp:coreProperties>
</file>